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2" r:id="rId2"/>
    <p:sldId id="257" r:id="rId3"/>
    <p:sldId id="305" r:id="rId4"/>
    <p:sldId id="350" r:id="rId5"/>
    <p:sldId id="371" r:id="rId6"/>
    <p:sldId id="372" r:id="rId7"/>
    <p:sldId id="373" r:id="rId8"/>
    <p:sldId id="374" r:id="rId9"/>
    <p:sldId id="375" r:id="rId10"/>
    <p:sldId id="376" r:id="rId11"/>
    <p:sldId id="377" r:id="rId12"/>
    <p:sldId id="378" r:id="rId13"/>
    <p:sldId id="379" r:id="rId14"/>
    <p:sldId id="380" r:id="rId15"/>
    <p:sldId id="381" r:id="rId16"/>
    <p:sldId id="382" r:id="rId17"/>
    <p:sldId id="383" r:id="rId18"/>
    <p:sldId id="384" r:id="rId19"/>
    <p:sldId id="385" r:id="rId20"/>
    <p:sldId id="368" r:id="rId21"/>
    <p:sldId id="259" r:id="rId22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C500"/>
    <a:srgbClr val="FFFF00"/>
    <a:srgbClr val="E52809"/>
    <a:srgbClr val="392BF5"/>
    <a:srgbClr val="F715CC"/>
    <a:srgbClr val="0E50DA"/>
    <a:srgbClr val="5B9BD5"/>
    <a:srgbClr val="9DC3E6"/>
    <a:srgbClr val="C55A1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>
      <p:cViewPr>
        <p:scale>
          <a:sx n="75" d="100"/>
          <a:sy n="75" d="100"/>
        </p:scale>
        <p:origin x="965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1.png>
</file>

<file path=ppt/media/image13.png>
</file>

<file path=ppt/media/image14.png>
</file>

<file path=ppt/media/image15.png>
</file>

<file path=ppt/media/image18.png>
</file>

<file path=ppt/media/image19.png>
</file>

<file path=ppt/media/image22.png>
</file>

<file path=ppt/media/image24.png>
</file>

<file path=ppt/media/image25.png>
</file>

<file path=ppt/media/image28.png>
</file>

<file path=ppt/media/image30.png>
</file>

<file path=ppt/media/image33.png>
</file>

<file path=ppt/media/image35.png>
</file>

<file path=ppt/media/image36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EE2AA-148B-40AB-9B2B-819D4284D388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4CC8E-DC9B-47D6-8558-2132555796C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4CC8E-DC9B-47D6-8558-2132555796C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8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45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6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764704"/>
            <a:ext cx="1219041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453336"/>
            <a:ext cx="12190413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4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6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23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43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77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D971A-12AB-4B63-A413-D1566F3CC742}" type="datetimeFigureOut">
              <a:rPr lang="en-IN" smtClean="0"/>
              <a:pPr/>
              <a:t>21-12-2024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1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C634B0-E6F1-4E7B-A966-31D0CE28C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322"/>
            <a:ext cx="12190413" cy="6813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29437C-176D-4243-9788-7BEE60B8F62E}"/>
              </a:ext>
            </a:extLst>
          </p:cNvPr>
          <p:cNvSpPr txBox="1"/>
          <p:nvPr/>
        </p:nvSpPr>
        <p:spPr>
          <a:xfrm>
            <a:off x="7089157" y="5467871"/>
            <a:ext cx="491070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IN" sz="44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4660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493E9D-2CBA-BE8A-DCD1-2A02E27DC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749145D2-D630-E5BF-6644-B4C11B04A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36" y="4389826"/>
            <a:ext cx="2690386" cy="1754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4B7A23-032C-13DE-AAE5-A9389C9BA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949" y="1819981"/>
            <a:ext cx="5887278" cy="31554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A1C99B-E2E7-1F64-3F8F-BACF3D6F7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E5EC9-9491-E88E-60E5-7D488AFA4DF8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706CA44-3F1B-B6FF-91E9-6C145189FC8E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G-G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A16C58E-FEBA-2327-6718-4F7DB2354FEE}"/>
              </a:ext>
            </a:extLst>
          </p:cNvPr>
          <p:cNvSpPr/>
          <p:nvPr/>
        </p:nvSpPr>
        <p:spPr>
          <a:xfrm>
            <a:off x="1610309" y="1864497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D0F060-5BAA-7014-7784-BF99D6F8A521}"/>
              </a:ext>
            </a:extLst>
          </p:cNvPr>
          <p:cNvGrpSpPr/>
          <p:nvPr/>
        </p:nvGrpSpPr>
        <p:grpSpPr>
          <a:xfrm rot="20145663">
            <a:off x="1280003" y="1363698"/>
            <a:ext cx="636318" cy="1145229"/>
            <a:chOff x="1695179" y="2786375"/>
            <a:chExt cx="636318" cy="114522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8995C54-30DE-234E-D34E-276888E7A5DE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5C9D4BE-7D83-3CC1-6519-8976FDEEA306}"/>
                </a:ext>
              </a:extLst>
            </p:cNvPr>
            <p:cNvGrpSpPr/>
            <p:nvPr/>
          </p:nvGrpSpPr>
          <p:grpSpPr>
            <a:xfrm>
              <a:off x="1695179" y="2833103"/>
              <a:ext cx="453473" cy="1061623"/>
              <a:chOff x="5345743" y="3146722"/>
              <a:chExt cx="453473" cy="106162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B8612C7-B702-F6C6-F05D-3629EF31DBA4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3E1C396E-D21E-DFFD-80EF-C91D9F5DBF55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8C441DA-FFC2-7E76-0777-0E0D5A696634}"/>
                  </a:ext>
                </a:extLst>
              </p:cNvPr>
              <p:cNvSpPr/>
              <p:nvPr/>
            </p:nvSpPr>
            <p:spPr>
              <a:xfrm>
                <a:off x="5348054" y="391370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E60463FA-34C2-D3A1-AD68-2B404CB0F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2534" y="406102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D03CE59-652D-6CCF-CB9E-F24FE18A05AA}"/>
              </a:ext>
            </a:extLst>
          </p:cNvPr>
          <p:cNvSpPr/>
          <p:nvPr/>
        </p:nvSpPr>
        <p:spPr>
          <a:xfrm>
            <a:off x="3876665" y="5549783"/>
            <a:ext cx="8278543" cy="571706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at 2 places to rest and lock the part in respective axis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ED6D89-8DB2-477A-C616-C10A3F56A678}"/>
              </a:ext>
            </a:extLst>
          </p:cNvPr>
          <p:cNvSpPr/>
          <p:nvPr/>
        </p:nvSpPr>
        <p:spPr>
          <a:xfrm>
            <a:off x="6628606" y="1220251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07F37E-4E52-CF6C-28A8-2702EF07870F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930560" y="1486874"/>
            <a:ext cx="0" cy="4276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6A9FC17-08C2-FAA8-AB37-548926670868}"/>
              </a:ext>
            </a:extLst>
          </p:cNvPr>
          <p:cNvSpPr/>
          <p:nvPr/>
        </p:nvSpPr>
        <p:spPr>
          <a:xfrm>
            <a:off x="9524206" y="4389826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065AAC07-62C3-2C81-2E83-0C218C6407B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0530684" y="4523138"/>
            <a:ext cx="610888" cy="898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2D4FF4E-11A9-3475-E14E-10959EDE3380}"/>
              </a:ext>
            </a:extLst>
          </p:cNvPr>
          <p:cNvSpPr/>
          <p:nvPr/>
        </p:nvSpPr>
        <p:spPr>
          <a:xfrm>
            <a:off x="5028406" y="2049583"/>
            <a:ext cx="107449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8A32C0-748C-6370-96AB-7F45DC94667C}"/>
              </a:ext>
            </a:extLst>
          </p:cNvPr>
          <p:cNvSpPr/>
          <p:nvPr/>
        </p:nvSpPr>
        <p:spPr>
          <a:xfrm>
            <a:off x="9168827" y="264748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7530C5C-6F75-7C93-0D81-5C237879E0E2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9466999" y="3119170"/>
            <a:ext cx="567075" cy="1569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C7CCA9A9-6DE3-D1AB-C619-15717C3AF512}"/>
              </a:ext>
            </a:extLst>
          </p:cNvPr>
          <p:cNvCxnSpPr>
            <a:cxnSpLocks/>
            <a:stCxn id="25" idx="2"/>
          </p:cNvCxnSpPr>
          <p:nvPr/>
        </p:nvCxnSpPr>
        <p:spPr>
          <a:xfrm rot="16200000" flipH="1">
            <a:off x="5424806" y="2457053"/>
            <a:ext cx="807994" cy="5263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7123E08-8D98-E3EA-82CE-3229D4DF21A2}"/>
              </a:ext>
            </a:extLst>
          </p:cNvPr>
          <p:cNvSpPr/>
          <p:nvPr/>
        </p:nvSpPr>
        <p:spPr>
          <a:xfrm>
            <a:off x="3876240" y="4283501"/>
            <a:ext cx="2851052" cy="80799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Note:-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Part required in Assembly condition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71EC83B-A3CB-DA01-C14C-55A67373D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138" y="2844367"/>
            <a:ext cx="1707492" cy="1884314"/>
          </a:xfrm>
          <a:prstGeom prst="rect">
            <a:avLst/>
          </a:prstGeom>
        </p:spPr>
      </p:pic>
      <p:sp>
        <p:nvSpPr>
          <p:cNvPr id="30" name="Arrow: Curved Down 29">
            <a:extLst>
              <a:ext uri="{FF2B5EF4-FFF2-40B4-BE49-F238E27FC236}">
                <a16:creationId xmlns:a16="http://schemas.microsoft.com/office/drawing/2014/main" id="{0C0CBB5D-0A23-1D29-F940-8013DE52371B}"/>
              </a:ext>
            </a:extLst>
          </p:cNvPr>
          <p:cNvSpPr/>
          <p:nvPr/>
        </p:nvSpPr>
        <p:spPr>
          <a:xfrm rot="11330406">
            <a:off x="1669159" y="3803248"/>
            <a:ext cx="1216152" cy="731520"/>
          </a:xfrm>
          <a:prstGeom prst="curvedDownArrow">
            <a:avLst>
              <a:gd name="adj1" fmla="val 25000"/>
              <a:gd name="adj2" fmla="val 83125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7656F55-70F8-4481-934F-A0E044723F63}"/>
              </a:ext>
            </a:extLst>
          </p:cNvPr>
          <p:cNvSpPr/>
          <p:nvPr/>
        </p:nvSpPr>
        <p:spPr>
          <a:xfrm>
            <a:off x="3444209" y="2269151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9C39338-A555-30F6-0611-E4D31F5B3EC2}"/>
              </a:ext>
            </a:extLst>
          </p:cNvPr>
          <p:cNvSpPr/>
          <p:nvPr/>
        </p:nvSpPr>
        <p:spPr>
          <a:xfrm>
            <a:off x="4077919" y="953357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Size:-Ø10mm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5281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343B4-E105-4092-1227-9ACA501B0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7B5DA1FD-EB53-DB37-EA75-B5DCB3C77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70" y="3728444"/>
            <a:ext cx="4068574" cy="23108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8DAFAC-92F9-E634-1E38-D8E4FBD33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60911" y="1758848"/>
            <a:ext cx="4913116" cy="28105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AB5642-9EDB-14BA-6D63-ABA7A29CA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F7A9195-1505-6E6B-28F3-9F47D014644F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174390-D7DC-04AF-13CE-68A1351026A6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H-H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9118373-5CCA-EA70-042C-795A513A1917}"/>
              </a:ext>
            </a:extLst>
          </p:cNvPr>
          <p:cNvSpPr/>
          <p:nvPr/>
        </p:nvSpPr>
        <p:spPr>
          <a:xfrm>
            <a:off x="1720100" y="1455785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6931C0-3FFB-1EFD-9D71-4C08B9A8EDF8}"/>
              </a:ext>
            </a:extLst>
          </p:cNvPr>
          <p:cNvGrpSpPr/>
          <p:nvPr/>
        </p:nvGrpSpPr>
        <p:grpSpPr>
          <a:xfrm rot="20975931">
            <a:off x="1439527" y="1103812"/>
            <a:ext cx="639655" cy="1267628"/>
            <a:chOff x="1691842" y="2786375"/>
            <a:chExt cx="639655" cy="1267628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7B5876C-6F23-2A69-B759-899C8038C2B1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B12703B-7464-F85B-434D-7B35A588A98B}"/>
                </a:ext>
              </a:extLst>
            </p:cNvPr>
            <p:cNvGrpSpPr/>
            <p:nvPr/>
          </p:nvGrpSpPr>
          <p:grpSpPr>
            <a:xfrm>
              <a:off x="1691842" y="2833103"/>
              <a:ext cx="454499" cy="1220900"/>
              <a:chOff x="5342406" y="3146722"/>
              <a:chExt cx="454499" cy="122090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17D30B2E-8D00-38F9-CF7F-1310D0DEA70B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H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4BAC09B5-CB01-806B-8512-00027A948FB1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FA60BB6-A752-C28C-F577-BC3A7108ACB5}"/>
                  </a:ext>
                </a:extLst>
              </p:cNvPr>
              <p:cNvSpPr/>
              <p:nvPr/>
            </p:nvSpPr>
            <p:spPr>
              <a:xfrm>
                <a:off x="5342406" y="407298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H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C28C191-0C1B-F25C-0515-E66B275A3C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6886" y="422030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37F7B5-45BE-0083-F49C-43B3C799EB1B}"/>
              </a:ext>
            </a:extLst>
          </p:cNvPr>
          <p:cNvSpPr/>
          <p:nvPr/>
        </p:nvSpPr>
        <p:spPr>
          <a:xfrm>
            <a:off x="3911870" y="5374284"/>
            <a:ext cx="8278543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and rest the part in respective axis at 12 places as shown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0AB79-9707-7CC8-491F-FB6D182344EC}"/>
              </a:ext>
            </a:extLst>
          </p:cNvPr>
          <p:cNvSpPr/>
          <p:nvPr/>
        </p:nvSpPr>
        <p:spPr>
          <a:xfrm>
            <a:off x="7038849" y="122844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B9F701-9167-ED61-4B01-45907F132738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340803" y="1495065"/>
            <a:ext cx="0" cy="4276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94AF7FC-1E09-BECD-7A8F-9321F1598184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CF24A611-4E16-9D6C-C822-E4283B092098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299719" y="1569941"/>
            <a:ext cx="674129" cy="9229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DFFF3B2-75ED-F696-486F-DF4FA760A727}"/>
              </a:ext>
            </a:extLst>
          </p:cNvPr>
          <p:cNvSpPr/>
          <p:nvPr/>
        </p:nvSpPr>
        <p:spPr>
          <a:xfrm>
            <a:off x="7927274" y="1338326"/>
            <a:ext cx="107449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3B9E31-9ABB-C438-C2C9-4D821EF60919}"/>
              </a:ext>
            </a:extLst>
          </p:cNvPr>
          <p:cNvSpPr/>
          <p:nvPr/>
        </p:nvSpPr>
        <p:spPr>
          <a:xfrm>
            <a:off x="9192614" y="405600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90B4A49-81CC-49ED-483E-0986FB169CA4}"/>
              </a:ext>
            </a:extLst>
          </p:cNvPr>
          <p:cNvCxnSpPr>
            <a:cxnSpLocks/>
          </p:cNvCxnSpPr>
          <p:nvPr/>
        </p:nvCxnSpPr>
        <p:spPr>
          <a:xfrm flipV="1">
            <a:off x="10199095" y="3809235"/>
            <a:ext cx="479449" cy="3532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85EBB301-5BEB-1126-6F40-5CD542AEEC60}"/>
              </a:ext>
            </a:extLst>
          </p:cNvPr>
          <p:cNvCxnSpPr>
            <a:cxnSpLocks/>
            <a:stCxn id="25" idx="2"/>
          </p:cNvCxnSpPr>
          <p:nvPr/>
        </p:nvCxnSpPr>
        <p:spPr>
          <a:xfrm rot="5400000">
            <a:off x="8091025" y="1795535"/>
            <a:ext cx="564083" cy="1829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9767C77-2FAB-19B1-3011-CCAF8AE5ACBC}"/>
              </a:ext>
            </a:extLst>
          </p:cNvPr>
          <p:cNvSpPr/>
          <p:nvPr/>
        </p:nvSpPr>
        <p:spPr>
          <a:xfrm>
            <a:off x="1417307" y="1805043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A5A28B3-998E-BB55-A918-70364FD1DCDE}"/>
              </a:ext>
            </a:extLst>
          </p:cNvPr>
          <p:cNvSpPr/>
          <p:nvPr/>
        </p:nvSpPr>
        <p:spPr>
          <a:xfrm>
            <a:off x="2110790" y="164117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82F5E1D-CA68-4719-DDD6-D1D595AB3B7E}"/>
              </a:ext>
            </a:extLst>
          </p:cNvPr>
          <p:cNvSpPr/>
          <p:nvPr/>
        </p:nvSpPr>
        <p:spPr>
          <a:xfrm>
            <a:off x="2268732" y="1389455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E14AF9D-377D-8BF6-12EB-F80ECD134F63}"/>
              </a:ext>
            </a:extLst>
          </p:cNvPr>
          <p:cNvSpPr/>
          <p:nvPr/>
        </p:nvSpPr>
        <p:spPr>
          <a:xfrm>
            <a:off x="2861203" y="1385832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FCA3857-0620-AEA1-6E2D-956F591DC8E3}"/>
              </a:ext>
            </a:extLst>
          </p:cNvPr>
          <p:cNvSpPr/>
          <p:nvPr/>
        </p:nvSpPr>
        <p:spPr>
          <a:xfrm>
            <a:off x="2868987" y="1652334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F2B4766-1B4B-667B-0C60-F8D29731F84A}"/>
              </a:ext>
            </a:extLst>
          </p:cNvPr>
          <p:cNvSpPr/>
          <p:nvPr/>
        </p:nvSpPr>
        <p:spPr>
          <a:xfrm>
            <a:off x="3472759" y="155565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D5EC439-926D-4031-61B1-517CCE572ED3}"/>
              </a:ext>
            </a:extLst>
          </p:cNvPr>
          <p:cNvSpPr/>
          <p:nvPr/>
        </p:nvSpPr>
        <p:spPr>
          <a:xfrm>
            <a:off x="3451511" y="198123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A064A3E-B8EA-024F-4B09-1B9AF5E4F8E0}"/>
              </a:ext>
            </a:extLst>
          </p:cNvPr>
          <p:cNvSpPr/>
          <p:nvPr/>
        </p:nvSpPr>
        <p:spPr>
          <a:xfrm>
            <a:off x="3720133" y="2074746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9FF566A-EB58-59EB-F84E-2A5F65900DDB}"/>
              </a:ext>
            </a:extLst>
          </p:cNvPr>
          <p:cNvSpPr/>
          <p:nvPr/>
        </p:nvSpPr>
        <p:spPr>
          <a:xfrm>
            <a:off x="3952827" y="2476164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7E427C8-710E-C68E-D598-7574C3B2D0F1}"/>
              </a:ext>
            </a:extLst>
          </p:cNvPr>
          <p:cNvSpPr/>
          <p:nvPr/>
        </p:nvSpPr>
        <p:spPr>
          <a:xfrm>
            <a:off x="3789802" y="2868643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16C9169-2911-6CAE-1670-73D1F80150E1}"/>
              </a:ext>
            </a:extLst>
          </p:cNvPr>
          <p:cNvSpPr/>
          <p:nvPr/>
        </p:nvSpPr>
        <p:spPr>
          <a:xfrm>
            <a:off x="4048790" y="3117036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341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511DC9-85FB-309B-9604-53319E1BF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05F8D5F1-8A4E-A2A1-7460-036579BE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62" y="3496860"/>
            <a:ext cx="4210822" cy="266829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1965E92-051D-59A3-1492-0B93B057A7D4}"/>
              </a:ext>
            </a:extLst>
          </p:cNvPr>
          <p:cNvGrpSpPr/>
          <p:nvPr/>
        </p:nvGrpSpPr>
        <p:grpSpPr>
          <a:xfrm>
            <a:off x="8533606" y="2107128"/>
            <a:ext cx="2837697" cy="2060127"/>
            <a:chOff x="8698117" y="2049078"/>
            <a:chExt cx="2837697" cy="20601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6454B74-2B62-D1A1-555C-FE99794F9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92884" y="2124866"/>
              <a:ext cx="342930" cy="198433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9015BAF-5BB8-A20D-6CB2-C22383B45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698117" y="2049078"/>
              <a:ext cx="2491186" cy="2003898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D8903B7-F91A-DB9E-2FF2-FBB66C1A3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4934611-5CFE-243E-BCEC-E25D3B5158B1}"/>
              </a:ext>
            </a:extLst>
          </p:cNvPr>
          <p:cNvSpPr/>
          <p:nvPr/>
        </p:nvSpPr>
        <p:spPr>
          <a:xfrm>
            <a:off x="5243267" y="-33961"/>
            <a:ext cx="170392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C2B0F45-7442-4E55-4117-68573E2A7FCF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J-J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E7B54A-0365-6564-70DA-12DD0C70511F}"/>
              </a:ext>
            </a:extLst>
          </p:cNvPr>
          <p:cNvGrpSpPr/>
          <p:nvPr/>
        </p:nvGrpSpPr>
        <p:grpSpPr>
          <a:xfrm rot="17478572">
            <a:off x="525931" y="1910330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EB14688-601F-1EB2-0ACD-667139281C77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E075439-3AF0-C916-3EF1-6955A44E33B1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D4FBD1E-783A-EACE-E770-D4E0F9EAD0CD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J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09857B06-C0AE-7382-9374-A2E67A4D358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19E07FF-E9F7-0525-6060-D010B34CD23D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J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B1D985B6-3450-3CBC-A137-0C3DBF261E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C53CB2C-8D2B-B725-E580-BAE7CEB443B0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to rest the part as per surrounding as shown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305023-1644-8FE1-264A-64A1320DFEDB}"/>
              </a:ext>
            </a:extLst>
          </p:cNvPr>
          <p:cNvSpPr/>
          <p:nvPr/>
        </p:nvSpPr>
        <p:spPr>
          <a:xfrm>
            <a:off x="7543006" y="3219064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0601AB-C4DA-02CB-F81C-1DDE22096FD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146913" y="3352376"/>
            <a:ext cx="6152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5B88DEA-22EB-DEC3-676C-C9A2951DF2B7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6B23A81-8283-FCE3-FD06-7A4506E568C3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>
            <a:off x="10678544" y="1561044"/>
            <a:ext cx="521294" cy="6218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F643505-862C-6E8A-DB79-88570D309BAA}"/>
              </a:ext>
            </a:extLst>
          </p:cNvPr>
          <p:cNvSpPr/>
          <p:nvPr/>
        </p:nvSpPr>
        <p:spPr>
          <a:xfrm>
            <a:off x="9157026" y="213990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AEB3281-48BA-FAFA-12F7-383243C315C9}"/>
              </a:ext>
            </a:extLst>
          </p:cNvPr>
          <p:cNvCxnSpPr>
            <a:cxnSpLocks/>
          </p:cNvCxnSpPr>
          <p:nvPr/>
        </p:nvCxnSpPr>
        <p:spPr>
          <a:xfrm rot="16200000" flipH="1">
            <a:off x="9622107" y="2383901"/>
            <a:ext cx="450914" cy="4200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54184656-54D7-1FF9-EF6F-05030664C330}"/>
              </a:ext>
            </a:extLst>
          </p:cNvPr>
          <p:cNvSpPr/>
          <p:nvPr/>
        </p:nvSpPr>
        <p:spPr>
          <a:xfrm>
            <a:off x="4418806" y="4221106"/>
            <a:ext cx="2851052" cy="80799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Note:-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Panel Front Fender Surrounding Required </a:t>
            </a:r>
          </a:p>
        </p:txBody>
      </p:sp>
    </p:spTree>
    <p:extLst>
      <p:ext uri="{BB962C8B-B14F-4D97-AF65-F5344CB8AC3E}">
        <p14:creationId xmlns:p14="http://schemas.microsoft.com/office/powerpoint/2010/main" val="227098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1757B1-B55E-445E-CDFB-787ECF220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2446EB-0CBB-9005-A7D2-3C2475E50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914" y="1684326"/>
            <a:ext cx="4428700" cy="30516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FA4324-C883-15B1-24F6-2582B5424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75EC329-2BE2-B1E6-4842-485D61D6600F}"/>
              </a:ext>
            </a:extLst>
          </p:cNvPr>
          <p:cNvSpPr/>
          <p:nvPr/>
        </p:nvSpPr>
        <p:spPr>
          <a:xfrm>
            <a:off x="3895946" y="-33961"/>
            <a:ext cx="43985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and 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653EA5A-41A8-B1DE-2AE4-676D60C10490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L-L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4B3D56-45EB-8115-08D1-D2F719E5908C}"/>
              </a:ext>
            </a:extLst>
          </p:cNvPr>
          <p:cNvGrpSpPr/>
          <p:nvPr/>
        </p:nvGrpSpPr>
        <p:grpSpPr>
          <a:xfrm rot="16200000">
            <a:off x="3609413" y="2900209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0D3981A-720B-1D62-FF04-780E0D9029E0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440A31F-15C1-1B7A-F263-8EBC4267ADBB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F08144D-C515-BEC1-2EF1-BD09BB3B39D5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L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40F5FCD0-A20C-5401-ECDD-7E0AD6854E82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02143E8-61A3-81B8-82A4-04E4B56EFB5F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L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3390BE57-19C5-7AC6-F4C3-31CD9044A9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BF56EBC-EE6F-1030-3E03-A3D4D88D8ED8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3A994B-13EE-DB4C-E14D-9C0026738B33}"/>
              </a:ext>
            </a:extLst>
          </p:cNvPr>
          <p:cNvSpPr/>
          <p:nvPr/>
        </p:nvSpPr>
        <p:spPr>
          <a:xfrm>
            <a:off x="6578245" y="191629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52B157-9CDF-A098-6577-6764CFB2EB9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182152" y="2049605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FDF53A1-339A-7F87-DB20-A56C579E0731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CE5531B-E32F-F46D-5B3C-56C15D61DCEA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453212" y="1416448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6D35484-C832-2B67-5FCB-2F8458DD4F87}"/>
              </a:ext>
            </a:extLst>
          </p:cNvPr>
          <p:cNvSpPr/>
          <p:nvPr/>
        </p:nvSpPr>
        <p:spPr>
          <a:xfrm>
            <a:off x="8095177" y="156256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D23C0A1-AE0E-3F4D-BAC5-314D6F3DCC56}"/>
              </a:ext>
            </a:extLst>
          </p:cNvPr>
          <p:cNvCxnSpPr>
            <a:cxnSpLocks/>
          </p:cNvCxnSpPr>
          <p:nvPr/>
        </p:nvCxnSpPr>
        <p:spPr>
          <a:xfrm rot="5400000">
            <a:off x="8187671" y="1897998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6D4F3FD-432B-165B-5C60-63257BAB2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18" y="3720532"/>
            <a:ext cx="3924410" cy="230216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C0750ED-4CC5-F28A-D13C-73432208F4D9}"/>
              </a:ext>
            </a:extLst>
          </p:cNvPr>
          <p:cNvSpPr/>
          <p:nvPr/>
        </p:nvSpPr>
        <p:spPr>
          <a:xfrm>
            <a:off x="3732608" y="3101394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9D53F1-1FAB-3D6B-739A-0CE6C9A1A62C}"/>
              </a:ext>
            </a:extLst>
          </p:cNvPr>
          <p:cNvSpPr/>
          <p:nvPr/>
        </p:nvSpPr>
        <p:spPr>
          <a:xfrm>
            <a:off x="6704806" y="3767540"/>
            <a:ext cx="1081253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F6B062-71D5-2757-42BF-179F31ECA21A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786059" y="3941170"/>
            <a:ext cx="309118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DE606A7-76F6-7349-4CB6-94FA188D4F7A}"/>
              </a:ext>
            </a:extLst>
          </p:cNvPr>
          <p:cNvSpPr/>
          <p:nvPr/>
        </p:nvSpPr>
        <p:spPr>
          <a:xfrm>
            <a:off x="4480048" y="3587273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Size:-Ø7mm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Ø6.9mm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644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F9DA38-4215-E124-527C-0A1DE77B2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2E2840-161E-2528-28F4-139458435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601" y="1506040"/>
            <a:ext cx="4825652" cy="35266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37FB2B-83E8-6FAF-5848-0FD05CDD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32F4524-C614-ED26-2CCB-F2F9F05E2F91}"/>
              </a:ext>
            </a:extLst>
          </p:cNvPr>
          <p:cNvSpPr/>
          <p:nvPr/>
        </p:nvSpPr>
        <p:spPr>
          <a:xfrm>
            <a:off x="3895946" y="-33961"/>
            <a:ext cx="43985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and 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DE9F938-FB40-D800-46B9-712620BE9F1C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M-M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D235147-841D-46E7-0290-1C43D85670AF}"/>
              </a:ext>
            </a:extLst>
          </p:cNvPr>
          <p:cNvGrpSpPr/>
          <p:nvPr/>
        </p:nvGrpSpPr>
        <p:grpSpPr>
          <a:xfrm rot="16200000">
            <a:off x="3675122" y="3124636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12B1562-5FD5-C645-2909-D3B0A7C23F4B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970FBA7-8043-0A0F-DF01-26838A9549C1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EF0EB815-7EF0-AA1D-81CC-114140FDD9D6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M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62D073DD-703B-A794-BD5C-9EC7EDFA3764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F6128B7-CF25-79AC-A615-E7B14E6B5509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M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6531EBD9-1319-3EF0-BE99-015228AED8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CC4D50B-36D5-F99A-02FC-6BDA9A389953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D90698-7F72-AE66-0F3B-1493B2908BC5}"/>
              </a:ext>
            </a:extLst>
          </p:cNvPr>
          <p:cNvSpPr/>
          <p:nvPr/>
        </p:nvSpPr>
        <p:spPr>
          <a:xfrm>
            <a:off x="5822274" y="214882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02A6DD-3FC0-432B-CD5C-3FB6E241AB9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426181" y="2282135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430A7D3-BB21-8844-1573-150DA64382E9}"/>
              </a:ext>
            </a:extLst>
          </p:cNvPr>
          <p:cNvSpPr/>
          <p:nvPr/>
        </p:nvSpPr>
        <p:spPr>
          <a:xfrm>
            <a:off x="9057153" y="3094156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961B9F46-B2B2-4375-7AC9-8B720DF1F7FD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9838299" y="3082872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7250E40-FBD2-5EF2-8ED2-A1D63BA1D5CB}"/>
              </a:ext>
            </a:extLst>
          </p:cNvPr>
          <p:cNvSpPr/>
          <p:nvPr/>
        </p:nvSpPr>
        <p:spPr>
          <a:xfrm>
            <a:off x="7852028" y="116443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12D672A-6CFB-E29F-0C3F-EC2D8D1ECBE5}"/>
              </a:ext>
            </a:extLst>
          </p:cNvPr>
          <p:cNvCxnSpPr>
            <a:cxnSpLocks/>
          </p:cNvCxnSpPr>
          <p:nvPr/>
        </p:nvCxnSpPr>
        <p:spPr>
          <a:xfrm rot="5400000">
            <a:off x="7944522" y="149986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7EC84E8-93CB-B3E5-C857-2FF6F27AA729}"/>
              </a:ext>
            </a:extLst>
          </p:cNvPr>
          <p:cNvSpPr/>
          <p:nvPr/>
        </p:nvSpPr>
        <p:spPr>
          <a:xfrm>
            <a:off x="3798317" y="3325821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E827ADE-1887-4151-784E-F42435F7B652}"/>
              </a:ext>
            </a:extLst>
          </p:cNvPr>
          <p:cNvSpPr/>
          <p:nvPr/>
        </p:nvSpPr>
        <p:spPr>
          <a:xfrm>
            <a:off x="5566987" y="3576928"/>
            <a:ext cx="1081253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5618EF-62CD-2114-A76F-430350A9D63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648240" y="3750558"/>
            <a:ext cx="309118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F32988F-3290-8475-DD53-AD69B9CF9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82" y="4075750"/>
            <a:ext cx="4039884" cy="2046236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24D3094-8E68-23EE-7A71-79BD3E832D4F}"/>
              </a:ext>
            </a:extLst>
          </p:cNvPr>
          <p:cNvSpPr/>
          <p:nvPr/>
        </p:nvSpPr>
        <p:spPr>
          <a:xfrm>
            <a:off x="4427490" y="4293296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Size:-Ø7mm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Ø6.9mm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223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C03A5-B904-5C47-9B6F-76F203CF9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59234-EEC9-8FDA-DC38-853DE2EA9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967" y="1653908"/>
            <a:ext cx="5889118" cy="3425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AABE70-BBA0-3C3D-364B-EE1B40BED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F64391-F729-6FF7-F52D-4FFEEB09DA69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9BD6CD1-2D78-850D-42B7-A71B79DAFCC7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N-N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4C58A3A-1E03-A7E3-EC70-9216703B231A}"/>
              </a:ext>
            </a:extLst>
          </p:cNvPr>
          <p:cNvGrpSpPr/>
          <p:nvPr/>
        </p:nvGrpSpPr>
        <p:grpSpPr>
          <a:xfrm rot="21206420">
            <a:off x="3759283" y="2896865"/>
            <a:ext cx="600404" cy="984564"/>
            <a:chOff x="1679584" y="2702100"/>
            <a:chExt cx="600404" cy="984564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A058841-E297-7D6E-F35B-3BEDDE3D7E60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15426A1B-B57A-9C2E-7DAC-3E535C0B7A0A}"/>
                </a:ext>
              </a:extLst>
            </p:cNvPr>
            <p:cNvGrpSpPr/>
            <p:nvPr/>
          </p:nvGrpSpPr>
          <p:grpSpPr>
            <a:xfrm>
              <a:off x="1679584" y="2702100"/>
              <a:ext cx="464097" cy="984564"/>
              <a:chOff x="5330148" y="3015719"/>
              <a:chExt cx="464097" cy="984564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53D36EE-4819-DC6B-90B4-217E05BD73CC}"/>
                  </a:ext>
                </a:extLst>
              </p:cNvPr>
              <p:cNvSpPr/>
              <p:nvPr/>
            </p:nvSpPr>
            <p:spPr>
              <a:xfrm>
                <a:off x="5343083" y="3015719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N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AB5CDC4E-232E-AA6A-86A3-9012F6B08F1E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27563" y="3163041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29B555-E3E3-EA16-B17B-D1CFFB58B1F6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N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4BAB09F5-ABF5-92C1-1699-26F327E212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645AE27-D128-01B9-3652-55892AA473AA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Slot checking will be provided inbuilt in the template at 2 places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7698DD-487F-9278-AA7C-EB18761E9E64}"/>
              </a:ext>
            </a:extLst>
          </p:cNvPr>
          <p:cNvSpPr/>
          <p:nvPr/>
        </p:nvSpPr>
        <p:spPr>
          <a:xfrm>
            <a:off x="6401547" y="191772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336DA7-8B39-F4D7-2668-3102188AE08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005454" y="205103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FED4613-2D0C-0E90-DB43-0ECB3EC7F150}"/>
              </a:ext>
            </a:extLst>
          </p:cNvPr>
          <p:cNvSpPr/>
          <p:nvPr/>
        </p:nvSpPr>
        <p:spPr>
          <a:xfrm>
            <a:off x="9787208" y="239767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BD9833FF-3C73-6DAD-EA66-814B7ABCAAE3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568354" y="2386390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470A358-8077-2C45-2B18-697052C9B34C}"/>
              </a:ext>
            </a:extLst>
          </p:cNvPr>
          <p:cNvSpPr/>
          <p:nvPr/>
        </p:nvSpPr>
        <p:spPr>
          <a:xfrm>
            <a:off x="8603910" y="2798439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17BC5015-D588-AB56-02DE-88DB8E811E61}"/>
              </a:ext>
            </a:extLst>
          </p:cNvPr>
          <p:cNvCxnSpPr>
            <a:cxnSpLocks/>
          </p:cNvCxnSpPr>
          <p:nvPr/>
        </p:nvCxnSpPr>
        <p:spPr>
          <a:xfrm rot="5400000">
            <a:off x="8696404" y="3133873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5314E9C3-6964-3161-F8FD-EE17D03C35DF}"/>
              </a:ext>
            </a:extLst>
          </p:cNvPr>
          <p:cNvSpPr/>
          <p:nvPr/>
        </p:nvSpPr>
        <p:spPr>
          <a:xfrm>
            <a:off x="4083273" y="3263017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C6682B-990A-BE97-D614-BFD7554F0F49}"/>
              </a:ext>
            </a:extLst>
          </p:cNvPr>
          <p:cNvSpPr/>
          <p:nvPr/>
        </p:nvSpPr>
        <p:spPr>
          <a:xfrm>
            <a:off x="6026475" y="3225127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Gap Template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8607546-88FF-B176-9D3C-610B8BB81402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243957" y="3398757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C2735D5-41B4-4120-B5ED-8156C767946E}"/>
              </a:ext>
            </a:extLst>
          </p:cNvPr>
          <p:cNvSpPr/>
          <p:nvPr/>
        </p:nvSpPr>
        <p:spPr>
          <a:xfrm>
            <a:off x="5893729" y="487315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Lock Pin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AD1CE4F-90E4-8377-E40C-615532549BC1}"/>
              </a:ext>
            </a:extLst>
          </p:cNvPr>
          <p:cNvCxnSpPr>
            <a:cxnSpLocks/>
            <a:stCxn id="10" idx="0"/>
          </p:cNvCxnSpPr>
          <p:nvPr/>
        </p:nvCxnSpPr>
        <p:spPr>
          <a:xfrm rot="16200000" flipV="1">
            <a:off x="6053164" y="4529345"/>
            <a:ext cx="383716" cy="303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3EDCC86-41CB-9E1C-205F-9CA932F0C898}"/>
              </a:ext>
            </a:extLst>
          </p:cNvPr>
          <p:cNvSpPr/>
          <p:nvPr/>
        </p:nvSpPr>
        <p:spPr>
          <a:xfrm>
            <a:off x="3848261" y="3270534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679AA60-2FD0-36C2-F43D-4159A6E8A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753567" y="1044272"/>
            <a:ext cx="1402946" cy="11344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7F576672-757E-0868-0724-7090F8E3DF0A}"/>
              </a:ext>
            </a:extLst>
          </p:cNvPr>
          <p:cNvSpPr/>
          <p:nvPr/>
        </p:nvSpPr>
        <p:spPr>
          <a:xfrm>
            <a:off x="7492688" y="2397160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75FA2627-6E75-A42F-C7BC-68AE63805337}"/>
              </a:ext>
            </a:extLst>
          </p:cNvPr>
          <p:cNvCxnSpPr>
            <a:cxnSpLocks/>
            <a:stCxn id="24" idx="7"/>
            <a:endCxn id="23" idx="3"/>
          </p:cNvCxnSpPr>
          <p:nvPr/>
        </p:nvCxnSpPr>
        <p:spPr>
          <a:xfrm rot="5400000" flipH="1" flipV="1">
            <a:off x="8088638" y="1870360"/>
            <a:ext cx="923771" cy="4060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C70A6061-F114-3428-0B4B-A4DB4944E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613" y="4499593"/>
            <a:ext cx="4091032" cy="170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99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196D77-9FBF-A81D-8F27-A9D99F1FD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8870A2-C7D5-64D8-EA20-B8EF6817B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011" y="2043735"/>
            <a:ext cx="5947024" cy="27082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810797-23B1-3DD1-4135-C5385268A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F996471-88BC-79AF-8495-1A5F91014CA9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125EDD-9779-AED4-C31D-81B6F87F1A3A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S-S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0CDFD40-B7F0-CF22-8C46-AD3420B06EB7}"/>
              </a:ext>
            </a:extLst>
          </p:cNvPr>
          <p:cNvGrpSpPr/>
          <p:nvPr/>
        </p:nvGrpSpPr>
        <p:grpSpPr>
          <a:xfrm rot="17787073">
            <a:off x="547370" y="1671025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8850A44-DF98-3D28-DADA-49DA73C8A56A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13D6333D-B538-0880-4882-8AB532FC13D7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8C9AB0D6-0974-0464-9891-9B73E2FED155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S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E2B57CC3-9335-463A-A925-5E4EA38FB20B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C2BDDDF-4B72-146E-1B59-C9AC6C82EDEA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S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7BBF3CF7-61E8-7BF8-CF18-DA44C70785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A941903-E617-ED19-474F-9D6246F8F8DA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at 03 as per surrounding to rest and lock the part in respective axis as show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2DAEA6-3D2D-E556-46BD-A50F18F06E89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86EA95-4A1B-CA91-40C9-B23A0C9A555C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7C4FD21-1418-2BC1-F6A5-E26A863FF9E6}"/>
              </a:ext>
            </a:extLst>
          </p:cNvPr>
          <p:cNvSpPr/>
          <p:nvPr/>
        </p:nvSpPr>
        <p:spPr>
          <a:xfrm>
            <a:off x="9343754" y="142145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30645EB-8E88-F8AE-CB77-ED0F6E9C20F2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035456" y="1499612"/>
            <a:ext cx="519488" cy="8964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1F35E05-02F1-E1BF-8860-8B75DB75F21F}"/>
              </a:ext>
            </a:extLst>
          </p:cNvPr>
          <p:cNvSpPr/>
          <p:nvPr/>
        </p:nvSpPr>
        <p:spPr>
          <a:xfrm>
            <a:off x="7027540" y="1851640"/>
            <a:ext cx="1201266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D63C75D-56DF-D074-7E0D-73F5D4F890F2}"/>
              </a:ext>
            </a:extLst>
          </p:cNvPr>
          <p:cNvCxnSpPr>
            <a:cxnSpLocks/>
          </p:cNvCxnSpPr>
          <p:nvPr/>
        </p:nvCxnSpPr>
        <p:spPr>
          <a:xfrm rot="5400000">
            <a:off x="7120034" y="218707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1AA45623-8BF3-56DA-17BB-C3E030DCBE6D}"/>
              </a:ext>
            </a:extLst>
          </p:cNvPr>
          <p:cNvSpPr/>
          <p:nvPr/>
        </p:nvSpPr>
        <p:spPr>
          <a:xfrm>
            <a:off x="1000662" y="1729256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5D3499-0CCC-F62C-BDDB-BE2170AEF39F}"/>
              </a:ext>
            </a:extLst>
          </p:cNvPr>
          <p:cNvSpPr/>
          <p:nvPr/>
        </p:nvSpPr>
        <p:spPr>
          <a:xfrm>
            <a:off x="8686006" y="3987493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E55815C-F769-B5FE-76EA-67186712ED5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903488" y="4161123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108970B1-4B41-7B68-E9C1-C77DC2DF8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89" y="3542077"/>
            <a:ext cx="3342104" cy="2774056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17B008A-66BC-7504-A8E3-45869DBFDCF0}"/>
              </a:ext>
            </a:extLst>
          </p:cNvPr>
          <p:cNvSpPr/>
          <p:nvPr/>
        </p:nvSpPr>
        <p:spPr>
          <a:xfrm>
            <a:off x="863053" y="1953501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36F0946-2C4C-CBE6-67D8-93363A3691B4}"/>
              </a:ext>
            </a:extLst>
          </p:cNvPr>
          <p:cNvSpPr/>
          <p:nvPr/>
        </p:nvSpPr>
        <p:spPr>
          <a:xfrm>
            <a:off x="674715" y="2292965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083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A68FF7-849F-8AF9-DBB1-1C4649904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80A793-A95C-2BF0-0748-2F23BB258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3AB164-6A88-C5D7-4A4C-AF1093D4C3B1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4F61775-393E-FE16-FA8B-54E9210A2DD4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T-T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62EF0C1-8EA7-9422-1F52-DD306FCB78D3}"/>
              </a:ext>
            </a:extLst>
          </p:cNvPr>
          <p:cNvGrpSpPr/>
          <p:nvPr/>
        </p:nvGrpSpPr>
        <p:grpSpPr>
          <a:xfrm rot="17787073">
            <a:off x="547370" y="1671025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E54F63-CA9A-B339-6653-C6898B2CBAA4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E9051CF-DFAE-08DF-4E53-8EB4FE4FB203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542E526-4002-DE7D-D30E-64FF4B3E8BF4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T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1872B564-D24A-E83A-DE1F-7C366A3E1D22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3E57CBA-333E-2BEE-9CB1-A6EEC3DB5374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T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915E59A2-3646-C934-0A36-68AE90DBB3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56C7911-BDA9-F73B-DA8B-113C2F50C9EF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as per surrounding at 06 places as shown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1F20B6-B42A-E4D8-8C16-E3D446D0A7A5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5CA683-481F-2C6F-1212-46B1F31BE4B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41A756EA-719F-AAAD-439A-57FCB4D3D1A4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DE5756-D300-C22E-E5A9-710379634CBA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A9CB88-BBDB-4951-3782-D420350E2124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D5405FF-0138-9AEE-C30A-A1F193B8F564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BF42D6-910A-6793-2EF1-DBB7320D105B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7A7704-E085-A4EB-BF3A-5813744F3358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CDA917B-B58F-1DA4-E3BF-191E97E30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26" y="3659473"/>
            <a:ext cx="3813848" cy="2573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DEF81B1-90D6-939E-7590-12F56068A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011" y="2043735"/>
            <a:ext cx="5947024" cy="2708266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47E27A9-C65A-EEEC-F1E4-589B79FAB211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176BC88-C265-D226-29FB-6B3FAB31B96B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6FD26FC5-8894-B912-75BB-FC485D9870DA}"/>
              </a:ext>
            </a:extLst>
          </p:cNvPr>
          <p:cNvSpPr/>
          <p:nvPr/>
        </p:nvSpPr>
        <p:spPr>
          <a:xfrm>
            <a:off x="9343754" y="142145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3B94F603-A520-AFBC-ACEB-7A96E204C24C}"/>
              </a:ext>
            </a:extLst>
          </p:cNvPr>
          <p:cNvCxnSpPr>
            <a:cxnSpLocks/>
            <a:stCxn id="33" idx="2"/>
          </p:cNvCxnSpPr>
          <p:nvPr/>
        </p:nvCxnSpPr>
        <p:spPr>
          <a:xfrm rot="16200000" flipH="1">
            <a:off x="10035456" y="1499612"/>
            <a:ext cx="519488" cy="8964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222CE3CE-AFD0-3B72-2FF4-34E2C711C390}"/>
              </a:ext>
            </a:extLst>
          </p:cNvPr>
          <p:cNvSpPr/>
          <p:nvPr/>
        </p:nvSpPr>
        <p:spPr>
          <a:xfrm>
            <a:off x="7027540" y="1851640"/>
            <a:ext cx="1201266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2E76B2A2-9A95-91B1-F204-FAECD1D6ECF3}"/>
              </a:ext>
            </a:extLst>
          </p:cNvPr>
          <p:cNvCxnSpPr>
            <a:cxnSpLocks/>
          </p:cNvCxnSpPr>
          <p:nvPr/>
        </p:nvCxnSpPr>
        <p:spPr>
          <a:xfrm rot="5400000">
            <a:off x="7120034" y="218707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D20C807-7A57-2B89-807B-F49E1924F166}"/>
              </a:ext>
            </a:extLst>
          </p:cNvPr>
          <p:cNvSpPr/>
          <p:nvPr/>
        </p:nvSpPr>
        <p:spPr>
          <a:xfrm>
            <a:off x="8686006" y="3987493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A2E818-7E79-BE21-3F49-03E227A86574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9903488" y="4161123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DC34C5A-033E-4DA9-009F-B1B3C448B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294262" y="3858133"/>
            <a:ext cx="2023438" cy="15074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790518DD-F628-FFCF-7726-2AFF584C535C}"/>
              </a:ext>
            </a:extLst>
          </p:cNvPr>
          <p:cNvSpPr/>
          <p:nvPr/>
        </p:nvSpPr>
        <p:spPr>
          <a:xfrm>
            <a:off x="6095206" y="2516595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ECA3B413-D9F7-0C56-A99B-CDD83884B4B5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6660339" y="3658463"/>
            <a:ext cx="645642" cy="1996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407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D0AFEC-993D-6544-837E-4B0DB2116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6114DD-6F17-6515-EB73-FC1464DC5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346" y="1119323"/>
            <a:ext cx="3883050" cy="40984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BAD2C2-94F0-45AB-6F45-C0B32865A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89" y="1193049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ECCFC4-18E8-9957-5707-AA2AB7AEF022}"/>
              </a:ext>
            </a:extLst>
          </p:cNvPr>
          <p:cNvSpPr/>
          <p:nvPr/>
        </p:nvSpPr>
        <p:spPr>
          <a:xfrm>
            <a:off x="4626597" y="-33961"/>
            <a:ext cx="293727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Gap Trimline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0355AA8-7C0C-01E0-26AD-1651258429F4}"/>
              </a:ext>
            </a:extLst>
          </p:cNvPr>
          <p:cNvSpPr/>
          <p:nvPr/>
        </p:nvSpPr>
        <p:spPr>
          <a:xfrm>
            <a:off x="10986765" y="885643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U-U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8C3107-C965-1D06-B644-9BEB1CFED09E}"/>
              </a:ext>
            </a:extLst>
          </p:cNvPr>
          <p:cNvGrpSpPr/>
          <p:nvPr/>
        </p:nvGrpSpPr>
        <p:grpSpPr>
          <a:xfrm>
            <a:off x="2151884" y="1119323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F315CB9-F8C1-7E58-EF45-27F5F82082C8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9077725C-F329-6309-E9ED-2C9BE349E8F0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2026689-855B-236F-96B1-04DB65B1D327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U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D025532-BAB4-3461-88BC-E887900C8C0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71613C7-AEAE-EF9F-0F7C-FC65253DB68C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U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5264F9B-7C24-C47A-C8BB-606CFE657A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996FA9D-A1BC-C3E2-8212-6E26A8B5A165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Body will be provided with 3mm gap  and 0,3 mm trimline all around the part as shown above .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2ED0E19-2118-1930-14A8-2AB3B05DEE23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3C095F-3C6F-A172-C032-CDB7CD9EC3F6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9F842D9-41D5-281F-51E1-70466554BCD2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E4556E2-8C70-19A9-2617-97C2E88F5252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F3ABFB6-D513-57B0-8F4F-72A748E3BA2D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A9A1DF-8988-ABEA-81D1-557FD25B000A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5E6061-9363-DECC-0A02-2C759C6303BF}"/>
              </a:ext>
            </a:extLst>
          </p:cNvPr>
          <p:cNvSpPr/>
          <p:nvPr/>
        </p:nvSpPr>
        <p:spPr>
          <a:xfrm>
            <a:off x="6697633" y="3295688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9FB5F2A-C9B7-B69E-0668-373AF7478DF4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7301540" y="3429000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757D58A-84D3-8B09-B3EB-F18794974AF7}"/>
              </a:ext>
            </a:extLst>
          </p:cNvPr>
          <p:cNvSpPr/>
          <p:nvPr/>
        </p:nvSpPr>
        <p:spPr>
          <a:xfrm>
            <a:off x="8973809" y="92566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0C05BCF6-2BB3-4B13-0787-F2E67070E2FA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9980287" y="1058972"/>
            <a:ext cx="534519" cy="1333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3F4FB810-FB97-7F9F-3EA5-792CDD2071D4}"/>
              </a:ext>
            </a:extLst>
          </p:cNvPr>
          <p:cNvSpPr/>
          <p:nvPr/>
        </p:nvSpPr>
        <p:spPr>
          <a:xfrm>
            <a:off x="8453688" y="3081741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C15317C-A7F9-0B36-8A79-49CCB83DD453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062429" y="3429000"/>
            <a:ext cx="0" cy="71429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2A8A96A-7889-48B8-FB29-47377D3620C4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9062429" y="2160593"/>
            <a:ext cx="0" cy="9211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E6B797E-7CE1-928A-F66A-9E94225A0C2C}"/>
              </a:ext>
            </a:extLst>
          </p:cNvPr>
          <p:cNvCxnSpPr>
            <a:cxnSpLocks/>
          </p:cNvCxnSpPr>
          <p:nvPr/>
        </p:nvCxnSpPr>
        <p:spPr>
          <a:xfrm>
            <a:off x="7433059" y="1802118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C40E6D4-E3E3-6EE1-A8E7-82E8FC17FB00}"/>
              </a:ext>
            </a:extLst>
          </p:cNvPr>
          <p:cNvCxnSpPr>
            <a:cxnSpLocks/>
          </p:cNvCxnSpPr>
          <p:nvPr/>
        </p:nvCxnSpPr>
        <p:spPr>
          <a:xfrm>
            <a:off x="7433059" y="1627645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Arrow: Pentagon 42">
            <a:extLst>
              <a:ext uri="{FF2B5EF4-FFF2-40B4-BE49-F238E27FC236}">
                <a16:creationId xmlns:a16="http://schemas.microsoft.com/office/drawing/2014/main" id="{530D3CD7-8BC0-C657-72B5-5E0BAE2A1AB7}"/>
              </a:ext>
            </a:extLst>
          </p:cNvPr>
          <p:cNvSpPr/>
          <p:nvPr/>
        </p:nvSpPr>
        <p:spPr>
          <a:xfrm rot="10800000" flipV="1">
            <a:off x="8103907" y="1641500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F67A33-DB43-48AB-6414-7D28AD1E8D67}"/>
              </a:ext>
            </a:extLst>
          </p:cNvPr>
          <p:cNvCxnSpPr>
            <a:cxnSpLocks/>
          </p:cNvCxnSpPr>
          <p:nvPr/>
        </p:nvCxnSpPr>
        <p:spPr>
          <a:xfrm>
            <a:off x="7563876" y="4746473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DD3230F-BB44-F9BA-2B6C-48451EDF2857}"/>
              </a:ext>
            </a:extLst>
          </p:cNvPr>
          <p:cNvCxnSpPr>
            <a:cxnSpLocks/>
          </p:cNvCxnSpPr>
          <p:nvPr/>
        </p:nvCxnSpPr>
        <p:spPr>
          <a:xfrm>
            <a:off x="7563876" y="4572000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Arrow: Pentagon 45">
            <a:extLst>
              <a:ext uri="{FF2B5EF4-FFF2-40B4-BE49-F238E27FC236}">
                <a16:creationId xmlns:a16="http://schemas.microsoft.com/office/drawing/2014/main" id="{9FCB12CD-7F86-DED7-73F5-63A7A36EBE4E}"/>
              </a:ext>
            </a:extLst>
          </p:cNvPr>
          <p:cNvSpPr/>
          <p:nvPr/>
        </p:nvSpPr>
        <p:spPr>
          <a:xfrm rot="10800000" flipV="1">
            <a:off x="8203053" y="4293504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64931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CACB81-1831-F10E-C59B-098709B9D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98769E-CC81-2E57-CFB2-154649C9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89" y="1193049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9757824-CCB1-49B0-6157-8A16B210C26A}"/>
              </a:ext>
            </a:extLst>
          </p:cNvPr>
          <p:cNvSpPr/>
          <p:nvPr/>
        </p:nvSpPr>
        <p:spPr>
          <a:xfrm>
            <a:off x="4626597" y="-33961"/>
            <a:ext cx="293727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Gap Trimline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28A089-472C-3F7B-A755-4B211AA0858B}"/>
              </a:ext>
            </a:extLst>
          </p:cNvPr>
          <p:cNvSpPr/>
          <p:nvPr/>
        </p:nvSpPr>
        <p:spPr>
          <a:xfrm>
            <a:off x="10986765" y="885643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V-V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6C7B4B-15E6-6737-E694-A9D9266693CD}"/>
              </a:ext>
            </a:extLst>
          </p:cNvPr>
          <p:cNvGrpSpPr/>
          <p:nvPr/>
        </p:nvGrpSpPr>
        <p:grpSpPr>
          <a:xfrm>
            <a:off x="3631219" y="2763523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8544499-1F4F-1627-2C12-7C8579064709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BBC9A28-B4BA-254A-0B5C-03CD5A0D3184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BE3D5D8-32F9-CD78-7532-F492E0D44B30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V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129D0DB-B08C-F76D-CACC-7D2D1D587A1C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ED8EA6E-E916-7326-E2B1-EBB5CEC7B086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V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6B6B01D-F21E-AB36-00D7-533C2BC994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A75B86-8430-D054-7F92-50D6B1283A96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Removable templates will be provided at both the end with 3mm gap as shown in above image .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226E4E0-7628-49F1-9615-DD351CEF6622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16077E4-CD31-983B-589F-346E79888C9F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CA68EA-66E8-7559-7B12-BE3FE2C5D7CA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DA409-14E5-4BAB-5504-CC9B79E34FA4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B9F9968-F84F-93C7-9775-2000CCC49636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32F3DD2-67AA-A802-23D0-12938D081A62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DABBF7-D055-065F-9C5C-CBE68A5FF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967" y="1653908"/>
            <a:ext cx="5889118" cy="342598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3E4628-E062-A9F9-8496-3A3AD6A5AA95}"/>
              </a:ext>
            </a:extLst>
          </p:cNvPr>
          <p:cNvSpPr/>
          <p:nvPr/>
        </p:nvSpPr>
        <p:spPr>
          <a:xfrm>
            <a:off x="6401547" y="191772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5EA89F-2D50-6ADE-5EE1-AA59564F962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005454" y="205103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053D8B9-2BBA-E413-31EC-C12CA891E898}"/>
              </a:ext>
            </a:extLst>
          </p:cNvPr>
          <p:cNvSpPr/>
          <p:nvPr/>
        </p:nvSpPr>
        <p:spPr>
          <a:xfrm>
            <a:off x="9787208" y="239767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63F339D-1853-5974-8030-C8380AA4A74B}"/>
              </a:ext>
            </a:extLst>
          </p:cNvPr>
          <p:cNvCxnSpPr>
            <a:cxnSpLocks/>
            <a:stCxn id="17" idx="2"/>
          </p:cNvCxnSpPr>
          <p:nvPr/>
        </p:nvCxnSpPr>
        <p:spPr>
          <a:xfrm rot="16200000" flipH="1">
            <a:off x="10568354" y="2386390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DA8DB66A-19DA-35C7-A832-30B0FAE28642}"/>
              </a:ext>
            </a:extLst>
          </p:cNvPr>
          <p:cNvSpPr/>
          <p:nvPr/>
        </p:nvSpPr>
        <p:spPr>
          <a:xfrm>
            <a:off x="8603910" y="2798439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DF8886B-37AD-33F9-B2F8-B5018DB44D5D}"/>
              </a:ext>
            </a:extLst>
          </p:cNvPr>
          <p:cNvCxnSpPr>
            <a:cxnSpLocks/>
          </p:cNvCxnSpPr>
          <p:nvPr/>
        </p:nvCxnSpPr>
        <p:spPr>
          <a:xfrm rot="5400000">
            <a:off x="8696404" y="3133873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5C01809-2398-EBA0-BC71-ECBAB82C5B4E}"/>
              </a:ext>
            </a:extLst>
          </p:cNvPr>
          <p:cNvSpPr/>
          <p:nvPr/>
        </p:nvSpPr>
        <p:spPr>
          <a:xfrm>
            <a:off x="6026475" y="3225127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Gap Template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BF3C3E1-8866-C057-56AC-265ABEE723B3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7243957" y="3398757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C90EFD86-051C-8CBE-2DBF-CCF625D674C4}"/>
              </a:ext>
            </a:extLst>
          </p:cNvPr>
          <p:cNvSpPr/>
          <p:nvPr/>
        </p:nvSpPr>
        <p:spPr>
          <a:xfrm>
            <a:off x="5893729" y="487315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Lock Pin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83DFD9F7-A8FA-5A0A-571F-31E58BC94023}"/>
              </a:ext>
            </a:extLst>
          </p:cNvPr>
          <p:cNvCxnSpPr>
            <a:cxnSpLocks/>
            <a:stCxn id="27" idx="0"/>
          </p:cNvCxnSpPr>
          <p:nvPr/>
        </p:nvCxnSpPr>
        <p:spPr>
          <a:xfrm rot="16200000" flipV="1">
            <a:off x="6053164" y="4529345"/>
            <a:ext cx="383716" cy="303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21FD0B6F-6E8E-6136-C435-2EE8F0D2C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753567" y="1044272"/>
            <a:ext cx="1402946" cy="11344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C86C2A38-BA98-8E44-7A23-499A0715B3A5}"/>
              </a:ext>
            </a:extLst>
          </p:cNvPr>
          <p:cNvSpPr/>
          <p:nvPr/>
        </p:nvSpPr>
        <p:spPr>
          <a:xfrm>
            <a:off x="7492688" y="2397160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2F4D9278-2C98-3C63-627E-459714F15D6B}"/>
              </a:ext>
            </a:extLst>
          </p:cNvPr>
          <p:cNvCxnSpPr>
            <a:cxnSpLocks/>
            <a:stCxn id="35" idx="7"/>
            <a:endCxn id="29" idx="3"/>
          </p:cNvCxnSpPr>
          <p:nvPr/>
        </p:nvCxnSpPr>
        <p:spPr>
          <a:xfrm rot="5400000" flipH="1" flipV="1">
            <a:off x="8088638" y="1870360"/>
            <a:ext cx="923771" cy="4060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Arrow: Pentagon 37">
            <a:extLst>
              <a:ext uri="{FF2B5EF4-FFF2-40B4-BE49-F238E27FC236}">
                <a16:creationId xmlns:a16="http://schemas.microsoft.com/office/drawing/2014/main" id="{ACB4AD3F-24B0-9D8D-BFA5-5167518979AA}"/>
              </a:ext>
            </a:extLst>
          </p:cNvPr>
          <p:cNvSpPr/>
          <p:nvPr/>
        </p:nvSpPr>
        <p:spPr>
          <a:xfrm rot="16200000">
            <a:off x="8992391" y="1577560"/>
            <a:ext cx="322508" cy="191260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30BC393-E127-4521-7EB1-F3945D62516E}"/>
              </a:ext>
            </a:extLst>
          </p:cNvPr>
          <p:cNvSpPr/>
          <p:nvPr/>
        </p:nvSpPr>
        <p:spPr>
          <a:xfrm>
            <a:off x="3732153" y="3225127"/>
            <a:ext cx="669126" cy="227437"/>
          </a:xfrm>
          <a:prstGeom prst="rect">
            <a:avLst/>
          </a:prstGeom>
          <a:solidFill>
            <a:srgbClr val="96C500">
              <a:alpha val="55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BB0D909-B682-C610-A7D8-C4FD52C603AF}"/>
              </a:ext>
            </a:extLst>
          </p:cNvPr>
          <p:cNvSpPr/>
          <p:nvPr/>
        </p:nvSpPr>
        <p:spPr>
          <a:xfrm>
            <a:off x="504956" y="2722764"/>
            <a:ext cx="669126" cy="227437"/>
          </a:xfrm>
          <a:prstGeom prst="rect">
            <a:avLst/>
          </a:prstGeom>
          <a:solidFill>
            <a:srgbClr val="96C500">
              <a:alpha val="55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9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33"/>
          <p:cNvSpPr/>
          <p:nvPr/>
        </p:nvSpPr>
        <p:spPr>
          <a:xfrm>
            <a:off x="685800" y="15748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PROJECT</a:t>
            </a:r>
          </a:p>
        </p:txBody>
      </p:sp>
      <p:sp>
        <p:nvSpPr>
          <p:cNvPr id="35" name="Right Arrow 34"/>
          <p:cNvSpPr/>
          <p:nvPr/>
        </p:nvSpPr>
        <p:spPr>
          <a:xfrm>
            <a:off x="685800" y="24003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NAME </a:t>
            </a:r>
          </a:p>
        </p:txBody>
      </p:sp>
      <p:sp>
        <p:nvSpPr>
          <p:cNvPr id="36" name="Right Arrow 35"/>
          <p:cNvSpPr/>
          <p:nvPr/>
        </p:nvSpPr>
        <p:spPr>
          <a:xfrm>
            <a:off x="685800" y="32131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NO.</a:t>
            </a:r>
          </a:p>
        </p:txBody>
      </p:sp>
      <p:sp>
        <p:nvSpPr>
          <p:cNvPr id="37" name="Right Arrow 36"/>
          <p:cNvSpPr/>
          <p:nvPr/>
        </p:nvSpPr>
        <p:spPr>
          <a:xfrm>
            <a:off x="685800" y="40132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TYPE</a:t>
            </a:r>
          </a:p>
        </p:txBody>
      </p:sp>
      <p:sp>
        <p:nvSpPr>
          <p:cNvPr id="38" name="Right Arrow 37"/>
          <p:cNvSpPr/>
          <p:nvPr/>
        </p:nvSpPr>
        <p:spPr>
          <a:xfrm>
            <a:off x="685800" y="4820502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DATE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895600" y="9525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 err="1">
                <a:latin typeface="Calibri"/>
              </a:rPr>
              <a:t>Devu</a:t>
            </a:r>
            <a:r>
              <a:rPr lang="en-IN" sz="1600" b="1" kern="0" dirty="0">
                <a:latin typeface="Calibri"/>
              </a:rPr>
              <a:t> Tools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685800" y="7620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CUSTOMER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6EBF6-D153-AD6F-C899-B30DA18BDB29}"/>
              </a:ext>
            </a:extLst>
          </p:cNvPr>
          <p:cNvSpPr/>
          <p:nvPr/>
        </p:nvSpPr>
        <p:spPr>
          <a:xfrm>
            <a:off x="2895600" y="25781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Guard_Assy.Fr_Fender_Splash_R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8C6076-B5F8-F0B9-7CA1-83CA6F7024E6}"/>
              </a:ext>
            </a:extLst>
          </p:cNvPr>
          <p:cNvSpPr/>
          <p:nvPr/>
        </p:nvSpPr>
        <p:spPr>
          <a:xfrm>
            <a:off x="2895600" y="34036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77210-58Q00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DBA00-E40C-1663-A037-B2002C2ED91B}"/>
              </a:ext>
            </a:extLst>
          </p:cNvPr>
          <p:cNvSpPr/>
          <p:nvPr/>
        </p:nvSpPr>
        <p:spPr>
          <a:xfrm>
            <a:off x="2895600" y="42037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Checking Fixture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8DAB0A-0EB1-8A3F-5B94-9C90B7ABDE32}"/>
              </a:ext>
            </a:extLst>
          </p:cNvPr>
          <p:cNvSpPr/>
          <p:nvPr/>
        </p:nvSpPr>
        <p:spPr>
          <a:xfrm>
            <a:off x="2895600" y="5011002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21-12-2024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AB3933-C303-483E-C964-F8E933E8A17F}"/>
              </a:ext>
            </a:extLst>
          </p:cNvPr>
          <p:cNvSpPr/>
          <p:nvPr/>
        </p:nvSpPr>
        <p:spPr>
          <a:xfrm>
            <a:off x="2862851" y="1770798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>
                <a:latin typeface="Calibri"/>
              </a:rPr>
              <a:t>YXA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5954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2449E-0A78-5921-2865-51D859E9D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CD6495-020D-1309-B898-7CC5B472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" y="958644"/>
            <a:ext cx="11769354" cy="532557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57BB2BF-87B2-4971-F71E-AAFF17775222}"/>
              </a:ext>
            </a:extLst>
          </p:cNvPr>
          <p:cNvSpPr/>
          <p:nvPr/>
        </p:nvSpPr>
        <p:spPr>
          <a:xfrm>
            <a:off x="4027300" y="-33961"/>
            <a:ext cx="41358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Fixture Orientation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8479E2-DA20-2E1D-CFC3-458058BBE659}"/>
              </a:ext>
            </a:extLst>
          </p:cNvPr>
          <p:cNvSpPr/>
          <p:nvPr/>
        </p:nvSpPr>
        <p:spPr>
          <a:xfrm>
            <a:off x="159384" y="3164233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Isometric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6C3CF-0DD5-C92D-4630-5581B4E89812}"/>
              </a:ext>
            </a:extLst>
          </p:cNvPr>
          <p:cNvSpPr/>
          <p:nvPr/>
        </p:nvSpPr>
        <p:spPr>
          <a:xfrm>
            <a:off x="5942806" y="3200400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B14E2-875B-5D60-4D9C-F5CDE9B5784D}"/>
              </a:ext>
            </a:extLst>
          </p:cNvPr>
          <p:cNvSpPr/>
          <p:nvPr/>
        </p:nvSpPr>
        <p:spPr>
          <a:xfrm>
            <a:off x="5942806" y="5827022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8EB41-0E90-5041-4C6E-54C18CE023D8}"/>
              </a:ext>
            </a:extLst>
          </p:cNvPr>
          <p:cNvSpPr/>
          <p:nvPr/>
        </p:nvSpPr>
        <p:spPr>
          <a:xfrm>
            <a:off x="34766" y="5884116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</a:t>
            </a:r>
          </a:p>
        </p:txBody>
      </p:sp>
    </p:spTree>
    <p:extLst>
      <p:ext uri="{BB962C8B-B14F-4D97-AF65-F5344CB8AC3E}">
        <p14:creationId xmlns:p14="http://schemas.microsoft.com/office/powerpoint/2010/main" val="1106312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807035" y="533400"/>
            <a:ext cx="6077527" cy="6077527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3352006" y="533400"/>
            <a:ext cx="6077527" cy="6077527"/>
          </a:xfrm>
          <a:prstGeom prst="ellipse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92522" y="2764594"/>
            <a:ext cx="501817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0" cap="none" spc="0" normalizeH="0" baseline="0" noProof="0" dirty="0">
                <a:ln/>
                <a:solidFill>
                  <a:srgbClr val="0070C0"/>
                </a:solidFill>
                <a:effectLst/>
                <a:uLnTx/>
                <a:uFillTx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549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0AEBAC-A39A-4A00-A263-13789191747C}"/>
              </a:ext>
            </a:extLst>
          </p:cNvPr>
          <p:cNvSpPr/>
          <p:nvPr/>
        </p:nvSpPr>
        <p:spPr>
          <a:xfrm>
            <a:off x="4781010" y="-33961"/>
            <a:ext cx="2628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 Images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A695ABF-64E6-3AFD-1934-FC328E0D3B26}"/>
              </a:ext>
            </a:extLst>
          </p:cNvPr>
          <p:cNvSpPr/>
          <p:nvPr/>
        </p:nvSpPr>
        <p:spPr>
          <a:xfrm>
            <a:off x="2096110" y="1057932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036C8EC-A730-6F4C-9969-806CA676E885}"/>
              </a:ext>
            </a:extLst>
          </p:cNvPr>
          <p:cNvSpPr/>
          <p:nvPr/>
        </p:nvSpPr>
        <p:spPr>
          <a:xfrm>
            <a:off x="8990806" y="1057932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C3E525-7619-1C2C-6739-FA04D740C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" y="1828800"/>
            <a:ext cx="5620452" cy="335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91111C-DB8A-DF30-78EC-EF75F481D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579" y="1828800"/>
            <a:ext cx="562045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5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D9D1E-80B6-4920-230A-CA9FF870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46F7856E-7838-B3ED-F7D2-03E3914FD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96" y="3387792"/>
            <a:ext cx="3800750" cy="29822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9965D5-C704-08BD-6C6B-849B6CD00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621677" y="1358724"/>
            <a:ext cx="3987216" cy="35201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3AC4C8-3D80-CFBE-C17C-0066B4373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E13881-65F5-D3F2-272B-D4991E8651C7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0F355-A277-FCFC-D32E-EFDD64FAB530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A-A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9324EB4-DA62-BB5F-907E-8AE27AF93119}"/>
              </a:ext>
            </a:extLst>
          </p:cNvPr>
          <p:cNvCxnSpPr>
            <a:cxnSpLocks/>
          </p:cNvCxnSpPr>
          <p:nvPr/>
        </p:nvCxnSpPr>
        <p:spPr>
          <a:xfrm>
            <a:off x="810736" y="2515037"/>
            <a:ext cx="0" cy="751102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1CB48218-5690-0ABE-D60A-464AA8D5BC6A}"/>
              </a:ext>
            </a:extLst>
          </p:cNvPr>
          <p:cNvSpPr/>
          <p:nvPr/>
        </p:nvSpPr>
        <p:spPr>
          <a:xfrm>
            <a:off x="680533" y="2720555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1BD01-A760-34E6-7823-28707FF4DC9F}"/>
              </a:ext>
            </a:extLst>
          </p:cNvPr>
          <p:cNvGrpSpPr/>
          <p:nvPr/>
        </p:nvGrpSpPr>
        <p:grpSpPr>
          <a:xfrm>
            <a:off x="349795" y="2428383"/>
            <a:ext cx="451162" cy="837756"/>
            <a:chOff x="5322429" y="3138404"/>
            <a:chExt cx="451162" cy="837756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265691-70B4-ACC5-CAED-BF0EF51368E7}"/>
                </a:ext>
              </a:extLst>
            </p:cNvPr>
            <p:cNvSpPr/>
            <p:nvPr/>
          </p:nvSpPr>
          <p:spPr>
            <a:xfrm>
              <a:off x="5322429" y="3138404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6A50705-0A87-BBAA-5498-3987DC314426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5606909" y="3285724"/>
              <a:ext cx="166682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DF4D4C-6E6D-389A-DB70-4119DD5254FD}"/>
                </a:ext>
              </a:extLst>
            </p:cNvPr>
            <p:cNvSpPr/>
            <p:nvPr/>
          </p:nvSpPr>
          <p:spPr>
            <a:xfrm>
              <a:off x="5346004" y="3681520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223C4A0-14F9-F883-5E4B-09AFB9FC6EC8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the part in respective axis as sown above .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EAADE89-C1F6-D2FC-1E63-0E2BA1C1CDD8}"/>
              </a:ext>
            </a:extLst>
          </p:cNvPr>
          <p:cNvSpPr/>
          <p:nvPr/>
        </p:nvSpPr>
        <p:spPr>
          <a:xfrm>
            <a:off x="8454580" y="2593885"/>
            <a:ext cx="1108369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2352CAB-C7DB-45AD-7675-52B94FC618CB}"/>
              </a:ext>
            </a:extLst>
          </p:cNvPr>
          <p:cNvCxnSpPr>
            <a:cxnSpLocks/>
          </p:cNvCxnSpPr>
          <p:nvPr/>
        </p:nvCxnSpPr>
        <p:spPr>
          <a:xfrm>
            <a:off x="8746543" y="2860508"/>
            <a:ext cx="0" cy="29261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4C3DD45E-08EE-B56A-AB27-561F059FE640}"/>
              </a:ext>
            </a:extLst>
          </p:cNvPr>
          <p:cNvSpPr/>
          <p:nvPr/>
        </p:nvSpPr>
        <p:spPr>
          <a:xfrm>
            <a:off x="9840410" y="1752599"/>
            <a:ext cx="1015295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9DC71C5-B8E4-F6F3-3C51-9D4F53840292}"/>
              </a:ext>
            </a:extLst>
          </p:cNvPr>
          <p:cNvCxnSpPr>
            <a:cxnSpLocks/>
            <a:stCxn id="74" idx="3"/>
          </p:cNvCxnSpPr>
          <p:nvPr/>
        </p:nvCxnSpPr>
        <p:spPr>
          <a:xfrm>
            <a:off x="10855705" y="1885911"/>
            <a:ext cx="29196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632AA9F-D685-4C9C-C23A-A3067876E2ED}"/>
              </a:ext>
            </a:extLst>
          </p:cNvPr>
          <p:cNvSpPr/>
          <p:nvPr/>
        </p:nvSpPr>
        <p:spPr>
          <a:xfrm>
            <a:off x="7998362" y="146035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DE452D-10D6-CBB4-993F-69D05019EE4C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836607" y="1593665"/>
            <a:ext cx="16175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9CF439C-A98E-03A6-1F87-0486A37DF9FC}"/>
              </a:ext>
            </a:extLst>
          </p:cNvPr>
          <p:cNvSpPr/>
          <p:nvPr/>
        </p:nvSpPr>
        <p:spPr>
          <a:xfrm>
            <a:off x="10125797" y="2596191"/>
            <a:ext cx="72990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BB321D2-CE46-80DA-1707-672C17BC5E56}"/>
              </a:ext>
            </a:extLst>
          </p:cNvPr>
          <p:cNvCxnSpPr>
            <a:cxnSpLocks/>
          </p:cNvCxnSpPr>
          <p:nvPr/>
        </p:nvCxnSpPr>
        <p:spPr>
          <a:xfrm>
            <a:off x="10417759" y="2862814"/>
            <a:ext cx="0" cy="29261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46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F2F6DC-7144-63F2-A10F-76D32C6A4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080D850-1163-2D59-E545-BB8FCDAF8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3" y="3471334"/>
            <a:ext cx="3672874" cy="2874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32FE44-F0D6-CDB9-6441-B4C00EB0D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FB1533D-D434-9426-D5B1-B1320C3222D6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CECF2E6-B7F2-8A70-9C64-AF7C4D88833E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B-B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211C0FC-5F62-5F6F-1624-20979328C2B2}"/>
              </a:ext>
            </a:extLst>
          </p:cNvPr>
          <p:cNvCxnSpPr>
            <a:cxnSpLocks/>
          </p:cNvCxnSpPr>
          <p:nvPr/>
        </p:nvCxnSpPr>
        <p:spPr>
          <a:xfrm>
            <a:off x="913606" y="2514600"/>
            <a:ext cx="0" cy="751102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FAD5CA68-1A79-EA67-BD7D-64F16A3D0AF5}"/>
              </a:ext>
            </a:extLst>
          </p:cNvPr>
          <p:cNvSpPr/>
          <p:nvPr/>
        </p:nvSpPr>
        <p:spPr>
          <a:xfrm>
            <a:off x="783403" y="2720118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4B6A03D-0752-4326-E8C9-DA61390E4485}"/>
              </a:ext>
            </a:extLst>
          </p:cNvPr>
          <p:cNvGrpSpPr/>
          <p:nvPr/>
        </p:nvGrpSpPr>
        <p:grpSpPr>
          <a:xfrm>
            <a:off x="452665" y="2427946"/>
            <a:ext cx="451162" cy="837756"/>
            <a:chOff x="5322429" y="3138404"/>
            <a:chExt cx="451162" cy="837756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12D4514-C355-9E3F-AC4D-C3B1900AB163}"/>
                </a:ext>
              </a:extLst>
            </p:cNvPr>
            <p:cNvSpPr/>
            <p:nvPr/>
          </p:nvSpPr>
          <p:spPr>
            <a:xfrm>
              <a:off x="5322429" y="3138404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1414191E-242B-78EA-45DC-AF129F02184F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5606909" y="3285724"/>
              <a:ext cx="166682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EF03618-0EC6-829A-B4F4-161314751082}"/>
                </a:ext>
              </a:extLst>
            </p:cNvPr>
            <p:cNvSpPr/>
            <p:nvPr/>
          </p:nvSpPr>
          <p:spPr>
            <a:xfrm>
              <a:off x="5346004" y="3681520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8A51A39-95B3-A5F7-DE6F-6E4ACFD7110E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as per surrounding to lock the part in respective axis as shown above.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B3215B-F5B3-833D-C4C8-708A229EF076}"/>
              </a:ext>
            </a:extLst>
          </p:cNvPr>
          <p:cNvGrpSpPr/>
          <p:nvPr/>
        </p:nvGrpSpPr>
        <p:grpSpPr>
          <a:xfrm flipH="1">
            <a:off x="7543006" y="1489629"/>
            <a:ext cx="4148128" cy="3620421"/>
            <a:chOff x="7553828" y="1489629"/>
            <a:chExt cx="4126484" cy="362042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06EBCE6-327D-8432-EADF-EC2694506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7944026" y="1489629"/>
              <a:ext cx="3736286" cy="342533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B50BFA-5AA3-8BE8-1AF3-C82872E63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53828" y="1866728"/>
              <a:ext cx="396736" cy="3243322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BFC045-78F1-55C0-FC0A-2C9A79A6EC7C}"/>
              </a:ext>
            </a:extLst>
          </p:cNvPr>
          <p:cNvSpPr/>
          <p:nvPr/>
        </p:nvSpPr>
        <p:spPr>
          <a:xfrm>
            <a:off x="8808899" y="1600200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CB9CDD-A734-6B61-E257-8ED84369EF18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8555801" y="1733511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4902B3-41F1-9F0D-1C85-4457FFD5F40E}"/>
              </a:ext>
            </a:extLst>
          </p:cNvPr>
          <p:cNvSpPr/>
          <p:nvPr/>
        </p:nvSpPr>
        <p:spPr>
          <a:xfrm>
            <a:off x="10004928" y="4598188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56771A-7B01-ADCD-903B-4843A185DD5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1011406" y="4731499"/>
            <a:ext cx="280911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525842C-344B-15EA-4F1B-F4C8990DBE5B}"/>
              </a:ext>
            </a:extLst>
          </p:cNvPr>
          <p:cNvSpPr/>
          <p:nvPr/>
        </p:nvSpPr>
        <p:spPr>
          <a:xfrm>
            <a:off x="9110853" y="2030674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Resting 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41266F2-A003-2178-C57A-E5200256F712}"/>
              </a:ext>
            </a:extLst>
          </p:cNvPr>
          <p:cNvCxnSpPr>
            <a:cxnSpLocks/>
          </p:cNvCxnSpPr>
          <p:nvPr/>
        </p:nvCxnSpPr>
        <p:spPr>
          <a:xfrm rot="5400000">
            <a:off x="8904515" y="2521080"/>
            <a:ext cx="1070415" cy="7454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18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A86AEF-2949-6D91-579D-80D13DCE6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2FAABC2-A676-D367-276A-4722BB9EF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70173" y="2000134"/>
            <a:ext cx="4331910" cy="2972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348F1C-A3FE-C08F-B069-29495422E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27E4C5B-C019-3169-74B1-EB93659DC841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6110E97-8D68-FB61-182F-82CAA5A2B521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C-C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624CD65-1C14-CD0C-B34A-5755DFFBA119}"/>
              </a:ext>
            </a:extLst>
          </p:cNvPr>
          <p:cNvSpPr/>
          <p:nvPr/>
        </p:nvSpPr>
        <p:spPr>
          <a:xfrm>
            <a:off x="1066006" y="25146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9569AD-2971-3E05-A745-318F499ACE16}"/>
              </a:ext>
            </a:extLst>
          </p:cNvPr>
          <p:cNvGrpSpPr/>
          <p:nvPr/>
        </p:nvGrpSpPr>
        <p:grpSpPr>
          <a:xfrm rot="17113239">
            <a:off x="916671" y="2446927"/>
            <a:ext cx="474737" cy="837756"/>
            <a:chOff x="1671865" y="2824785"/>
            <a:chExt cx="474737" cy="837756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2433D0-9FB4-68DB-22B4-74B273E8BA2C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9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D133E5C-194F-2C29-3309-595C346555F5}"/>
                </a:ext>
              </a:extLst>
            </p:cNvPr>
            <p:cNvGrpSpPr/>
            <p:nvPr/>
          </p:nvGrpSpPr>
          <p:grpSpPr>
            <a:xfrm>
              <a:off x="1671865" y="2824785"/>
              <a:ext cx="474737" cy="837756"/>
              <a:chOff x="5322429" y="3138404"/>
              <a:chExt cx="474737" cy="837756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DBE2901-2425-C220-790D-DD2EE58AB020}"/>
                  </a:ext>
                </a:extLst>
              </p:cNvPr>
              <p:cNvSpPr/>
              <p:nvPr/>
            </p:nvSpPr>
            <p:spPr>
              <a:xfrm>
                <a:off x="5322429" y="3138404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BD49E22C-B738-1483-91A6-4D509E5AEE2A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6909" y="328572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A0E3E47-DA4B-0593-5838-6B58344D5D2A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>
                    <a:solidFill>
                      <a:schemeClr val="tx1"/>
                    </a:solidFill>
                  </a:rPr>
                  <a:t>C</a:t>
                </a: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8A326979-0688-ABF8-FB00-6F2A63878C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B7179A2-6778-BAEE-5D9F-D0152C6F1561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F2A54F-D62C-2416-5B88-0D75AB207E09}"/>
              </a:ext>
            </a:extLst>
          </p:cNvPr>
          <p:cNvSpPr/>
          <p:nvPr/>
        </p:nvSpPr>
        <p:spPr>
          <a:xfrm>
            <a:off x="8003921" y="209769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3D4065-C61F-EDFD-68DF-18C7288A37A4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750823" y="2231008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9EF100-0B31-56FA-8872-7EE3CBC43044}"/>
              </a:ext>
            </a:extLst>
          </p:cNvPr>
          <p:cNvSpPr/>
          <p:nvPr/>
        </p:nvSpPr>
        <p:spPr>
          <a:xfrm>
            <a:off x="9788997" y="436510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05BC33-799A-DD54-D604-1B22C22CCA14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0795475" y="4498412"/>
            <a:ext cx="280911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3138228-FD4B-15D7-07FE-16123560FC9B}"/>
              </a:ext>
            </a:extLst>
          </p:cNvPr>
          <p:cNvSpPr/>
          <p:nvPr/>
        </p:nvSpPr>
        <p:spPr>
          <a:xfrm>
            <a:off x="8607828" y="3694707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 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B29F1477-F287-B508-2258-4766ECD42968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479496" y="3644004"/>
            <a:ext cx="342479" cy="10997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B7EFC9-DC78-4355-00AD-BCBBEAEBA8C6}"/>
              </a:ext>
            </a:extLst>
          </p:cNvPr>
          <p:cNvSpPr/>
          <p:nvPr/>
        </p:nvSpPr>
        <p:spPr>
          <a:xfrm>
            <a:off x="4480048" y="3587273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Ø7.9mm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D6748F1-98E7-1BCA-F190-8BE2470F7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49" y="3858664"/>
            <a:ext cx="3445560" cy="213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03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93970-C1C7-B6D6-F222-6B839F4FD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94162AE-5F40-25AE-C0A4-82CB4DC477FF}"/>
              </a:ext>
            </a:extLst>
          </p:cNvPr>
          <p:cNvGrpSpPr/>
          <p:nvPr/>
        </p:nvGrpSpPr>
        <p:grpSpPr>
          <a:xfrm>
            <a:off x="6247606" y="1849897"/>
            <a:ext cx="4318974" cy="2476838"/>
            <a:chOff x="6247606" y="1849897"/>
            <a:chExt cx="4318974" cy="247683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DA04FF8-3117-EFC5-639C-507B4F134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27070"/>
            <a:stretch/>
          </p:blipFill>
          <p:spPr>
            <a:xfrm>
              <a:off x="6247606" y="1849897"/>
              <a:ext cx="3770286" cy="247683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8A5DA38-D8FA-47F1-0BA3-8E998B71A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17892" y="2126609"/>
              <a:ext cx="548688" cy="2110923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DBE302B-D7EA-FD4D-1101-DFB76DC8A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405487D-E5FD-F6AE-6471-56E7842C5E22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2C55C20-41DC-6F1E-05A4-F9992D21F304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D-D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BBF8DB0-6117-B8DC-355A-5BE762DF9893}"/>
              </a:ext>
            </a:extLst>
          </p:cNvPr>
          <p:cNvSpPr/>
          <p:nvPr/>
        </p:nvSpPr>
        <p:spPr>
          <a:xfrm>
            <a:off x="723498" y="259506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A2E3898-3668-0104-ABC4-6C5792000485}"/>
              </a:ext>
            </a:extLst>
          </p:cNvPr>
          <p:cNvGrpSpPr/>
          <p:nvPr/>
        </p:nvGrpSpPr>
        <p:grpSpPr>
          <a:xfrm rot="11750482">
            <a:off x="790334" y="2412135"/>
            <a:ext cx="474737" cy="837756"/>
            <a:chOff x="1671865" y="2824785"/>
            <a:chExt cx="474737" cy="837756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26863-1DA2-2F86-6040-385D379FE1B0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9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E66981F-C28F-A33C-2F3E-5763A9027870}"/>
                </a:ext>
              </a:extLst>
            </p:cNvPr>
            <p:cNvGrpSpPr/>
            <p:nvPr/>
          </p:nvGrpSpPr>
          <p:grpSpPr>
            <a:xfrm>
              <a:off x="1671865" y="2824785"/>
              <a:ext cx="474737" cy="837756"/>
              <a:chOff x="5322429" y="3138404"/>
              <a:chExt cx="474737" cy="837756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155B63D-F675-CBD9-E2E7-5B73C42918BA}"/>
                  </a:ext>
                </a:extLst>
              </p:cNvPr>
              <p:cNvSpPr/>
              <p:nvPr/>
            </p:nvSpPr>
            <p:spPr>
              <a:xfrm>
                <a:off x="5322429" y="3138404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D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519F6D4-16FC-7E27-804B-9E524450D266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6909" y="328572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DDC7B19-100F-C085-8163-93EF86E9C3EC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D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11D4746-4690-311B-E771-5EECF153C0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30D34D0-75BD-BCC6-114B-59C5BC86DEC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05E8F7-1F5D-0196-9AA6-ECBB5EF01E85}"/>
              </a:ext>
            </a:extLst>
          </p:cNvPr>
          <p:cNvSpPr/>
          <p:nvPr/>
        </p:nvSpPr>
        <p:spPr>
          <a:xfrm>
            <a:off x="6933406" y="199728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5306B4C-50F0-2BDA-6CD9-3BAAD609E0AD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680308" y="2130598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8017B6-EFD5-1ABA-FB35-566212BE79F4}"/>
              </a:ext>
            </a:extLst>
          </p:cNvPr>
          <p:cNvSpPr/>
          <p:nvPr/>
        </p:nvSpPr>
        <p:spPr>
          <a:xfrm>
            <a:off x="10438606" y="142696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CE83D-4EC2-4E1B-271D-189C9C1F65FE}"/>
              </a:ext>
            </a:extLst>
          </p:cNvPr>
          <p:cNvSpPr/>
          <p:nvPr/>
        </p:nvSpPr>
        <p:spPr>
          <a:xfrm>
            <a:off x="8674712" y="1455185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FDD479E-771F-4E69-8F82-CFC37062C2F2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612284" y="1933024"/>
            <a:ext cx="805116" cy="50526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AFBB0C7-6232-7617-D42D-9E77BD167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259" y="3870546"/>
            <a:ext cx="3297836" cy="2524344"/>
          </a:xfrm>
          <a:prstGeom prst="rect">
            <a:avLst/>
          </a:prstGeom>
        </p:spPr>
      </p:pic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F795B64-A733-1156-92EC-500EA6C9DBE0}"/>
              </a:ext>
            </a:extLst>
          </p:cNvPr>
          <p:cNvCxnSpPr>
            <a:cxnSpLocks/>
            <a:stCxn id="9" idx="2"/>
            <a:endCxn id="22" idx="0"/>
          </p:cNvCxnSpPr>
          <p:nvPr/>
        </p:nvCxnSpPr>
        <p:spPr>
          <a:xfrm rot="5400000">
            <a:off x="10400529" y="1585292"/>
            <a:ext cx="433025" cy="64960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078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5F8E90-F376-9E61-AE6D-116B8D945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981591-4762-79CC-2EB3-D92B5F301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32" y="4485802"/>
            <a:ext cx="3599174" cy="169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D93640-2816-AC6C-647B-C6B8EC264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88779" y="1419234"/>
            <a:ext cx="4273932" cy="3434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CF26B1-0210-7749-5C89-B527E2C91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0A0C2BE-A977-7B5C-76BA-50749ABF608C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8B91725-14A6-2F72-A046-2265C8039F9A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E-E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25CB818-C237-5128-7BEB-DE1CB0F8CF05}"/>
              </a:ext>
            </a:extLst>
          </p:cNvPr>
          <p:cNvSpPr/>
          <p:nvPr/>
        </p:nvSpPr>
        <p:spPr>
          <a:xfrm>
            <a:off x="779802" y="2282198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6581D5-7D06-E6AB-1BA6-36B42AC99357}"/>
              </a:ext>
            </a:extLst>
          </p:cNvPr>
          <p:cNvGrpSpPr/>
          <p:nvPr/>
        </p:nvGrpSpPr>
        <p:grpSpPr>
          <a:xfrm rot="17411513">
            <a:off x="630651" y="2210095"/>
            <a:ext cx="451423" cy="829438"/>
            <a:chOff x="1695179" y="2833103"/>
            <a:chExt cx="451423" cy="829438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172BC45-5422-E0A2-F9B5-DBD9536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8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EBD7499-D93F-0D55-360D-AECA5D4AB387}"/>
                </a:ext>
              </a:extLst>
            </p:cNvPr>
            <p:cNvGrpSpPr/>
            <p:nvPr/>
          </p:nvGrpSpPr>
          <p:grpSpPr>
            <a:xfrm>
              <a:off x="1695179" y="2833103"/>
              <a:ext cx="451423" cy="829438"/>
              <a:chOff x="5345743" y="3146722"/>
              <a:chExt cx="451423" cy="82943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F99BE0E-F6A7-748B-20CA-A526A6592DF3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E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1CFDA09E-920D-AE21-40E8-4DC8213ECAC4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83C4147-8671-D228-98D7-521BB3057009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E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3BF44B8-0C0C-D231-4A77-89AA35453B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3E65E8D-6CA7-501E-CDA9-1FB7347F0329}"/>
              </a:ext>
            </a:extLst>
          </p:cNvPr>
          <p:cNvSpPr/>
          <p:nvPr/>
        </p:nvSpPr>
        <p:spPr>
          <a:xfrm>
            <a:off x="3880332" y="5383733"/>
            <a:ext cx="82785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and rest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C3FD11-82BD-FCF0-C0C7-ED0B987E971E}"/>
              </a:ext>
            </a:extLst>
          </p:cNvPr>
          <p:cNvSpPr/>
          <p:nvPr/>
        </p:nvSpPr>
        <p:spPr>
          <a:xfrm>
            <a:off x="6184872" y="3395918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91F25D-AC98-AA09-2CA4-A31AE47AB49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788779" y="3529230"/>
            <a:ext cx="3104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CDDAFE3-D671-4C3D-884D-1F9AD1CBC355}"/>
              </a:ext>
            </a:extLst>
          </p:cNvPr>
          <p:cNvSpPr/>
          <p:nvPr/>
        </p:nvSpPr>
        <p:spPr>
          <a:xfrm>
            <a:off x="8796772" y="435249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8BEFB6-5B2A-C1D2-3A80-95C1D4B724D1}"/>
              </a:ext>
            </a:extLst>
          </p:cNvPr>
          <p:cNvSpPr/>
          <p:nvPr/>
        </p:nvSpPr>
        <p:spPr>
          <a:xfrm>
            <a:off x="8114484" y="1833329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4F68B5F-F3ED-FE25-9D17-912245961867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052056" y="2311168"/>
            <a:ext cx="805116" cy="50526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350AA30E-186D-6715-EDE6-A1C8E129CD6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9803250" y="4117387"/>
            <a:ext cx="711556" cy="3684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62D331B4-EAA9-2639-A4EE-26CAB9B523F6}"/>
              </a:ext>
            </a:extLst>
          </p:cNvPr>
          <p:cNvSpPr/>
          <p:nvPr/>
        </p:nvSpPr>
        <p:spPr>
          <a:xfrm>
            <a:off x="9300011" y="95146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6B0343-AFD6-DEC4-19DC-A9F493432E64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9601965" y="1218086"/>
            <a:ext cx="0" cy="1208425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07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B8F5E9-110B-4591-62CA-6F21743DC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705A0-D671-51A1-9F56-D632946F9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829042" y="1197127"/>
            <a:ext cx="3880952" cy="4035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CD628E-9E37-5568-7A0C-F35872AE3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94DBC57-0B70-739F-F5B3-24CC3A0F1B34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A0C6DAD-90BF-1ED6-A890-99065B83C01A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F-F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CD6A47F-9DF4-D24D-D322-2BC4A550814B}"/>
              </a:ext>
            </a:extLst>
          </p:cNvPr>
          <p:cNvSpPr/>
          <p:nvPr/>
        </p:nvSpPr>
        <p:spPr>
          <a:xfrm>
            <a:off x="1131045" y="1668067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FEE28E0-C69D-05F9-892A-A08DEF9920FB}"/>
              </a:ext>
            </a:extLst>
          </p:cNvPr>
          <p:cNvGrpSpPr/>
          <p:nvPr/>
        </p:nvGrpSpPr>
        <p:grpSpPr>
          <a:xfrm rot="18800329">
            <a:off x="1001670" y="1442121"/>
            <a:ext cx="636318" cy="1145229"/>
            <a:chOff x="1695179" y="2786375"/>
            <a:chExt cx="636318" cy="114522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80DA09E-8159-09E2-3192-86358E2D515A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377D29B-BFE5-40E8-6C94-C90A05EC6BDA}"/>
                </a:ext>
              </a:extLst>
            </p:cNvPr>
            <p:cNvGrpSpPr/>
            <p:nvPr/>
          </p:nvGrpSpPr>
          <p:grpSpPr>
            <a:xfrm>
              <a:off x="1695179" y="2833103"/>
              <a:ext cx="453473" cy="1061623"/>
              <a:chOff x="5345743" y="3146722"/>
              <a:chExt cx="453473" cy="106162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59C1CDD-AB5B-525E-E1F5-4B17AF14D1D9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EF036AF3-9771-C756-DDCD-1626DFE0E321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31726A7-7FB5-619D-78F8-BBE7C0CBB152}"/>
                  </a:ext>
                </a:extLst>
              </p:cNvPr>
              <p:cNvSpPr/>
              <p:nvPr/>
            </p:nvSpPr>
            <p:spPr>
              <a:xfrm>
                <a:off x="5348054" y="391370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2C8141D-3B35-67EA-282C-51878AD108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2534" y="406102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16226BF-2541-2105-5061-4247C80C069A}"/>
              </a:ext>
            </a:extLst>
          </p:cNvPr>
          <p:cNvSpPr/>
          <p:nvPr/>
        </p:nvSpPr>
        <p:spPr>
          <a:xfrm>
            <a:off x="3880332" y="5383733"/>
            <a:ext cx="82785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and body will be provided with 3mm gap and 0,3 mm trimline all around the part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E7B953-58D9-B56B-808B-D2998E625861}"/>
              </a:ext>
            </a:extLst>
          </p:cNvPr>
          <p:cNvSpPr/>
          <p:nvPr/>
        </p:nvSpPr>
        <p:spPr>
          <a:xfrm>
            <a:off x="6091954" y="3375166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2A3740-C384-86F1-3904-0BA355DD3AB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695861" y="3508478"/>
            <a:ext cx="3104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8D7C418-2B55-B30C-42F5-294E66B9FBAA}"/>
              </a:ext>
            </a:extLst>
          </p:cNvPr>
          <p:cNvSpPr/>
          <p:nvPr/>
        </p:nvSpPr>
        <p:spPr>
          <a:xfrm>
            <a:off x="8665588" y="3889478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65AF30-7496-4B72-89D4-427CC842E130}"/>
              </a:ext>
            </a:extLst>
          </p:cNvPr>
          <p:cNvSpPr/>
          <p:nvPr/>
        </p:nvSpPr>
        <p:spPr>
          <a:xfrm>
            <a:off x="7603178" y="2931221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EEB0E7E-07BD-3378-6D90-351AE002B48C}"/>
              </a:ext>
            </a:extLst>
          </p:cNvPr>
          <p:cNvCxnSpPr>
            <a:cxnSpLocks/>
            <a:stCxn id="11" idx="0"/>
          </p:cNvCxnSpPr>
          <p:nvPr/>
        </p:nvCxnSpPr>
        <p:spPr>
          <a:xfrm rot="16200000" flipV="1">
            <a:off x="7960035" y="2695313"/>
            <a:ext cx="425229" cy="465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26FA381-DB40-8742-5EC7-B464A71D69D3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9672066" y="4022790"/>
            <a:ext cx="610888" cy="898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59D7C04-FB6F-1477-9655-B2D5748338A6}"/>
              </a:ext>
            </a:extLst>
          </p:cNvPr>
          <p:cNvSpPr/>
          <p:nvPr/>
        </p:nvSpPr>
        <p:spPr>
          <a:xfrm>
            <a:off x="7112583" y="378818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5C32D2-D212-C585-66E6-29BF5D89A290}"/>
              </a:ext>
            </a:extLst>
          </p:cNvPr>
          <p:cNvSpPr/>
          <p:nvPr/>
        </p:nvSpPr>
        <p:spPr>
          <a:xfrm>
            <a:off x="7752747" y="343590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B12D58C7-0707-E54E-F0BF-817DE6B0C879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8759225" y="3226200"/>
            <a:ext cx="1188324" cy="3430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FE8EC15A-6CA7-FAA0-FFD5-D316864F765A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716490" y="3921494"/>
            <a:ext cx="338210" cy="3776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9B9C772-8AB7-E368-61FC-D06017242248}"/>
              </a:ext>
            </a:extLst>
          </p:cNvPr>
          <p:cNvCxnSpPr>
            <a:cxnSpLocks/>
          </p:cNvCxnSpPr>
          <p:nvPr/>
        </p:nvCxnSpPr>
        <p:spPr>
          <a:xfrm>
            <a:off x="6695861" y="4876800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4A2AFA8-151C-95E1-72CD-272A18E5CD7F}"/>
              </a:ext>
            </a:extLst>
          </p:cNvPr>
          <p:cNvCxnSpPr>
            <a:cxnSpLocks/>
          </p:cNvCxnSpPr>
          <p:nvPr/>
        </p:nvCxnSpPr>
        <p:spPr>
          <a:xfrm>
            <a:off x="6695861" y="4702327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D2546D0-B30D-9572-33BA-C62DD65F7D28}"/>
              </a:ext>
            </a:extLst>
          </p:cNvPr>
          <p:cNvCxnSpPr>
            <a:cxnSpLocks/>
          </p:cNvCxnSpPr>
          <p:nvPr/>
        </p:nvCxnSpPr>
        <p:spPr>
          <a:xfrm>
            <a:off x="6829042" y="1678035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7A8271-5B2B-A9DA-D4F3-B9B4802753DA}"/>
              </a:ext>
            </a:extLst>
          </p:cNvPr>
          <p:cNvCxnSpPr>
            <a:cxnSpLocks/>
          </p:cNvCxnSpPr>
          <p:nvPr/>
        </p:nvCxnSpPr>
        <p:spPr>
          <a:xfrm>
            <a:off x="6829042" y="1503562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Arrow: Pentagon 48">
            <a:extLst>
              <a:ext uri="{FF2B5EF4-FFF2-40B4-BE49-F238E27FC236}">
                <a16:creationId xmlns:a16="http://schemas.microsoft.com/office/drawing/2014/main" id="{7BA939A0-639E-F46E-1C2F-FDF7BA5759CF}"/>
              </a:ext>
            </a:extLst>
          </p:cNvPr>
          <p:cNvSpPr/>
          <p:nvPr/>
        </p:nvSpPr>
        <p:spPr>
          <a:xfrm rot="10800000" flipV="1">
            <a:off x="7603177" y="4466107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D68CCF2A-603E-5446-1002-DB5B2047910A}"/>
              </a:ext>
            </a:extLst>
          </p:cNvPr>
          <p:cNvSpPr/>
          <p:nvPr/>
        </p:nvSpPr>
        <p:spPr>
          <a:xfrm rot="10800000" flipV="1">
            <a:off x="7499890" y="1517417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30EF1ED-7171-5235-1575-D805FF2CB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44" y="3662541"/>
            <a:ext cx="3019978" cy="243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67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2783</TotalTime>
  <Words>573</Words>
  <Application>Microsoft Office PowerPoint</Application>
  <PresentationFormat>Custom</PresentationFormat>
  <Paragraphs>187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Somasundar Menon.</dc:creator>
  <cp:lastModifiedBy>Shubham Waghmare</cp:lastModifiedBy>
  <cp:revision>1081</cp:revision>
  <dcterms:created xsi:type="dcterms:W3CDTF">2019-12-14T10:18:18Z</dcterms:created>
  <dcterms:modified xsi:type="dcterms:W3CDTF">2024-12-21T11:27:53Z</dcterms:modified>
</cp:coreProperties>
</file>

<file path=docProps/thumbnail.jpeg>
</file>